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11" r:id="rId5"/>
  </p:sldMasterIdLst>
  <p:notesMasterIdLst>
    <p:notesMasterId r:id="rId17"/>
  </p:notesMasterIdLst>
  <p:handoutMasterIdLst>
    <p:handoutMasterId r:id="rId18"/>
  </p:handoutMasterIdLst>
  <p:sldIdLst>
    <p:sldId id="1609" r:id="rId6"/>
    <p:sldId id="264" r:id="rId7"/>
    <p:sldId id="261" r:id="rId8"/>
    <p:sldId id="1615" r:id="rId9"/>
    <p:sldId id="1610" r:id="rId10"/>
    <p:sldId id="1611" r:id="rId11"/>
    <p:sldId id="1612" r:id="rId12"/>
    <p:sldId id="1613" r:id="rId13"/>
    <p:sldId id="1614" r:id="rId14"/>
    <p:sldId id="266" r:id="rId15"/>
    <p:sldId id="287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1"/>
    <a:srgbClr val="80C342"/>
    <a:srgbClr val="FFFFFF"/>
    <a:srgbClr val="228BCB"/>
    <a:srgbClr val="0058A0"/>
    <a:srgbClr val="347A78"/>
    <a:srgbClr val="F58A1F"/>
    <a:srgbClr val="185586"/>
    <a:srgbClr val="80C24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830" autoAdjust="0"/>
  </p:normalViewPr>
  <p:slideViewPr>
    <p:cSldViewPr snapToGrid="0" showGuides="1">
      <p:cViewPr varScale="1">
        <p:scale>
          <a:sx n="108" d="100"/>
          <a:sy n="108" d="100"/>
        </p:scale>
        <p:origin x="852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C59F4-56EB-4670-9C71-3EDD5FAF9DF5}" type="datetimeFigureOut">
              <a:rPr lang="pt-BR" smtClean="0"/>
              <a:t>13/12/2022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E3650-F9C1-4F51-8238-954829514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283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9EA2F-10F1-4795-8DA2-CE3EFFC3BEEE}" type="datetimeFigureOut">
              <a:rPr lang="pt-BR" smtClean="0"/>
              <a:t>13/12/2022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82769-1025-4D00-8B3D-7FF8D47948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4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82769-1025-4D00-8B3D-7FF8D479488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59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82769-1025-4D00-8B3D-7FF8D479488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89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82769-1025-4D00-8B3D-7FF8D479488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1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82769-1025-4D00-8B3D-7FF8D479488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9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82769-1025-4D00-8B3D-7FF8D479488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4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82769-1025-4D00-8B3D-7FF8D479488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89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82769-1025-4D00-8B3D-7FF8D479488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48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82769-1025-4D00-8B3D-7FF8D479488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0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82769-1025-4D00-8B3D-7FF8D479488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7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32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962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15">
            <a:extLst>
              <a:ext uri="{FF2B5EF4-FFF2-40B4-BE49-F238E27FC236}">
                <a16:creationId xmlns:a16="http://schemas.microsoft.com/office/drawing/2014/main" id="{A349FED5-8D8B-4CD4-A372-C0D6727179F4}"/>
              </a:ext>
            </a:extLst>
          </p:cNvPr>
          <p:cNvSpPr/>
          <p:nvPr/>
        </p:nvSpPr>
        <p:spPr>
          <a:xfrm>
            <a:off x="-45244" y="1"/>
            <a:ext cx="10706282" cy="6165850"/>
          </a:xfrm>
          <a:custGeom>
            <a:avLst/>
            <a:gdLst>
              <a:gd name="connsiteX0" fmla="*/ 0 w 7097965"/>
              <a:gd name="connsiteY0" fmla="*/ 0 h 6228062"/>
              <a:gd name="connsiteX1" fmla="*/ 2991263 w 7097965"/>
              <a:gd name="connsiteY1" fmla="*/ 0 h 6228062"/>
              <a:gd name="connsiteX2" fmla="*/ 3364346 w 7097965"/>
              <a:gd name="connsiteY2" fmla="*/ 0 h 6228062"/>
              <a:gd name="connsiteX3" fmla="*/ 3714119 w 7097965"/>
              <a:gd name="connsiteY3" fmla="*/ 0 h 6228062"/>
              <a:gd name="connsiteX4" fmla="*/ 3740943 w 7097965"/>
              <a:gd name="connsiteY4" fmla="*/ 0 h 6228062"/>
              <a:gd name="connsiteX5" fmla="*/ 4041334 w 7097965"/>
              <a:gd name="connsiteY5" fmla="*/ 0 h 6228062"/>
              <a:gd name="connsiteX6" fmla="*/ 7097806 w 7097965"/>
              <a:gd name="connsiteY6" fmla="*/ 0 h 6228062"/>
              <a:gd name="connsiteX7" fmla="*/ 7097806 w 7097965"/>
              <a:gd name="connsiteY7" fmla="*/ 4185089 h 6228062"/>
              <a:gd name="connsiteX8" fmla="*/ 5172265 w 7097965"/>
              <a:gd name="connsiteY8" fmla="*/ 6228062 h 6228062"/>
              <a:gd name="connsiteX9" fmla="*/ 3787711 w 7097965"/>
              <a:gd name="connsiteY9" fmla="*/ 6228062 h 6228062"/>
              <a:gd name="connsiteX10" fmla="*/ 3740943 w 7097965"/>
              <a:gd name="connsiteY10" fmla="*/ 6228062 h 6228062"/>
              <a:gd name="connsiteX11" fmla="*/ 3610738 w 7097965"/>
              <a:gd name="connsiteY11" fmla="*/ 6228062 h 6228062"/>
              <a:gd name="connsiteX12" fmla="*/ 3461653 w 7097965"/>
              <a:gd name="connsiteY12" fmla="*/ 6228062 h 6228062"/>
              <a:gd name="connsiteX13" fmla="*/ 3338132 w 7097965"/>
              <a:gd name="connsiteY13" fmla="*/ 6228062 h 6228062"/>
              <a:gd name="connsiteX14" fmla="*/ 3237849 w 7097965"/>
              <a:gd name="connsiteY14" fmla="*/ 6228062 h 6228062"/>
              <a:gd name="connsiteX15" fmla="*/ 3158479 w 7097965"/>
              <a:gd name="connsiteY15" fmla="*/ 6228062 h 6228062"/>
              <a:gd name="connsiteX16" fmla="*/ 3097699 w 7097965"/>
              <a:gd name="connsiteY16" fmla="*/ 6228062 h 6228062"/>
              <a:gd name="connsiteX17" fmla="*/ 3053183 w 7097965"/>
              <a:gd name="connsiteY17" fmla="*/ 6228062 h 6228062"/>
              <a:gd name="connsiteX18" fmla="*/ 3022606 w 7097965"/>
              <a:gd name="connsiteY18" fmla="*/ 6228062 h 6228062"/>
              <a:gd name="connsiteX19" fmla="*/ 3003643 w 7097965"/>
              <a:gd name="connsiteY19" fmla="*/ 6228062 h 6228062"/>
              <a:gd name="connsiteX20" fmla="*/ 2993971 w 7097965"/>
              <a:gd name="connsiteY20" fmla="*/ 6228062 h 6228062"/>
              <a:gd name="connsiteX21" fmla="*/ 2991263 w 7097965"/>
              <a:gd name="connsiteY21" fmla="*/ 6228062 h 6228062"/>
              <a:gd name="connsiteX22" fmla="*/ 0 w 7097965"/>
              <a:gd name="connsiteY22" fmla="*/ 6228062 h 622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97965" h="6228062">
                <a:moveTo>
                  <a:pt x="0" y="0"/>
                </a:moveTo>
                <a:lnTo>
                  <a:pt x="2991263" y="0"/>
                </a:lnTo>
                <a:lnTo>
                  <a:pt x="3364346" y="0"/>
                </a:lnTo>
                <a:lnTo>
                  <a:pt x="3714119" y="0"/>
                </a:lnTo>
                <a:lnTo>
                  <a:pt x="3740943" y="0"/>
                </a:lnTo>
                <a:lnTo>
                  <a:pt x="4041334" y="0"/>
                </a:lnTo>
                <a:cubicBezTo>
                  <a:pt x="7097806" y="0"/>
                  <a:pt x="7097806" y="0"/>
                  <a:pt x="7097806" y="0"/>
                </a:cubicBezTo>
                <a:cubicBezTo>
                  <a:pt x="7097806" y="4185089"/>
                  <a:pt x="7097806" y="4185089"/>
                  <a:pt x="7097806" y="4185089"/>
                </a:cubicBezTo>
                <a:cubicBezTo>
                  <a:pt x="7097806" y="4185089"/>
                  <a:pt x="7153688" y="6228062"/>
                  <a:pt x="5172265" y="6228062"/>
                </a:cubicBezTo>
                <a:cubicBezTo>
                  <a:pt x="4552572" y="6228062"/>
                  <a:pt x="4107198" y="6228062"/>
                  <a:pt x="3787711" y="6228062"/>
                </a:cubicBezTo>
                <a:lnTo>
                  <a:pt x="3740943" y="6228062"/>
                </a:lnTo>
                <a:lnTo>
                  <a:pt x="3610738" y="6228062"/>
                </a:lnTo>
                <a:lnTo>
                  <a:pt x="3461653" y="6228062"/>
                </a:lnTo>
                <a:lnTo>
                  <a:pt x="3338132" y="6228062"/>
                </a:lnTo>
                <a:lnTo>
                  <a:pt x="3237849" y="6228062"/>
                </a:lnTo>
                <a:lnTo>
                  <a:pt x="3158479" y="6228062"/>
                </a:lnTo>
                <a:lnTo>
                  <a:pt x="3097699" y="6228062"/>
                </a:lnTo>
                <a:lnTo>
                  <a:pt x="3053183" y="6228062"/>
                </a:lnTo>
                <a:lnTo>
                  <a:pt x="3022606" y="6228062"/>
                </a:lnTo>
                <a:lnTo>
                  <a:pt x="3003643" y="6228062"/>
                </a:lnTo>
                <a:lnTo>
                  <a:pt x="2993971" y="6228062"/>
                </a:lnTo>
                <a:lnTo>
                  <a:pt x="2991263" y="6228062"/>
                </a:lnTo>
                <a:lnTo>
                  <a:pt x="0" y="6228062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Rodapé">
            <a:extLst>
              <a:ext uri="{FF2B5EF4-FFF2-40B4-BE49-F238E27FC236}">
                <a16:creationId xmlns:a16="http://schemas.microsoft.com/office/drawing/2014/main" id="{ED92D66B-68B2-481B-BDA1-184502299370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456576C-94EB-4B46-8CF8-153B40744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E56D179-DFB8-450C-BC5F-5927357D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593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odapé">
            <a:extLst>
              <a:ext uri="{FF2B5EF4-FFF2-40B4-BE49-F238E27FC236}">
                <a16:creationId xmlns:a16="http://schemas.microsoft.com/office/drawing/2014/main" id="{3E26AA73-2090-4EA7-8318-C39BF6337F23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9B48D3C5-3C3F-4F7E-BFE0-F15464560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D018A8E5-2ADE-4700-834D-D86F8F94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869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odapé">
            <a:extLst>
              <a:ext uri="{FF2B5EF4-FFF2-40B4-BE49-F238E27FC236}">
                <a16:creationId xmlns:a16="http://schemas.microsoft.com/office/drawing/2014/main" id="{1C7E066D-4FA2-41D5-B736-DF640B785411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09ECF7F-A977-40B6-90D9-1588EF3A5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DECF45B-4E53-44CE-BF0A-0B7199C04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345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odapé">
            <a:extLst>
              <a:ext uri="{FF2B5EF4-FFF2-40B4-BE49-F238E27FC236}">
                <a16:creationId xmlns:a16="http://schemas.microsoft.com/office/drawing/2014/main" id="{14BDE216-C52E-48B2-A079-626E8D3F9DDA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D8CBAD85-FDDA-4842-9DFF-E37A1694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C4D39C2-4B91-43BA-9040-3021A723A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04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odapé">
            <a:extLst>
              <a:ext uri="{FF2B5EF4-FFF2-40B4-BE49-F238E27FC236}">
                <a16:creationId xmlns:a16="http://schemas.microsoft.com/office/drawing/2014/main" id="{FF805DA6-ED4D-415F-999F-7579FD002132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323386A-51DA-4C07-84F7-53CA47CD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C8B51040-2761-4066-8691-582C5481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04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[Shape] Cor"/>
          <p:cNvSpPr/>
          <p:nvPr/>
        </p:nvSpPr>
        <p:spPr>
          <a:xfrm>
            <a:off x="0" y="5125055"/>
            <a:ext cx="12192000" cy="1370997"/>
          </a:xfrm>
          <a:prstGeom prst="rect">
            <a:avLst/>
          </a:prstGeom>
          <a:solidFill>
            <a:srgbClr val="F58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[Shape] Trocar cor: Preenchmento da forma"/>
          <p:cNvSpPr>
            <a:spLocks/>
          </p:cNvSpPr>
          <p:nvPr/>
        </p:nvSpPr>
        <p:spPr bwMode="auto">
          <a:xfrm>
            <a:off x="-1" y="4696321"/>
            <a:ext cx="12308115" cy="2161679"/>
          </a:xfrm>
          <a:custGeom>
            <a:avLst/>
            <a:gdLst>
              <a:gd name="T0" fmla="*/ 0 w 7730"/>
              <a:gd name="T1" fmla="*/ 1108 h 3085"/>
              <a:gd name="T2" fmla="*/ 0 w 7730"/>
              <a:gd name="T3" fmla="*/ 3040 h 3085"/>
              <a:gd name="T4" fmla="*/ 6344 w 7730"/>
              <a:gd name="T5" fmla="*/ 3040 h 3085"/>
              <a:gd name="T6" fmla="*/ 7680 w 7730"/>
              <a:gd name="T7" fmla="*/ 1881 h 3085"/>
              <a:gd name="T8" fmla="*/ 7680 w 7730"/>
              <a:gd name="T9" fmla="*/ 0 h 3085"/>
              <a:gd name="T10" fmla="*/ 6332 w 7730"/>
              <a:gd name="T11" fmla="*/ 1100 h 3085"/>
              <a:gd name="T12" fmla="*/ 2 w 7730"/>
              <a:gd name="T13" fmla="*/ 1100 h 3085"/>
              <a:gd name="T14" fmla="*/ 0 w 7730"/>
              <a:gd name="T15" fmla="*/ 110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30" h="3085">
                <a:moveTo>
                  <a:pt x="0" y="1108"/>
                </a:moveTo>
                <a:cubicBezTo>
                  <a:pt x="0" y="3040"/>
                  <a:pt x="0" y="3040"/>
                  <a:pt x="0" y="3040"/>
                </a:cubicBezTo>
                <a:cubicBezTo>
                  <a:pt x="6344" y="3040"/>
                  <a:pt x="6344" y="3040"/>
                  <a:pt x="6344" y="3040"/>
                </a:cubicBezTo>
                <a:cubicBezTo>
                  <a:pt x="6344" y="3040"/>
                  <a:pt x="7680" y="3085"/>
                  <a:pt x="7680" y="1881"/>
                </a:cubicBezTo>
                <a:cubicBezTo>
                  <a:pt x="7680" y="677"/>
                  <a:pt x="7680" y="0"/>
                  <a:pt x="7680" y="0"/>
                </a:cubicBezTo>
                <a:cubicBezTo>
                  <a:pt x="7680" y="0"/>
                  <a:pt x="7730" y="1100"/>
                  <a:pt x="6332" y="1100"/>
                </a:cubicBezTo>
                <a:cubicBezTo>
                  <a:pt x="2" y="1100"/>
                  <a:pt x="2" y="1100"/>
                  <a:pt x="2" y="1100"/>
                </a:cubicBezTo>
                <a:lnTo>
                  <a:pt x="0" y="1108"/>
                </a:lnTo>
                <a:close/>
              </a:path>
            </a:pathLst>
          </a:custGeom>
          <a:solidFill>
            <a:srgbClr val="347A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9" name="Rodapé">
            <a:extLst>
              <a:ext uri="{FF2B5EF4-FFF2-40B4-BE49-F238E27FC236}">
                <a16:creationId xmlns:a16="http://schemas.microsoft.com/office/drawing/2014/main" id="{FF805DA6-ED4D-415F-999F-7579FD002132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323386A-51DA-4C07-84F7-53CA47CD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C8B51040-2761-4066-8691-582C5481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51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[Shape] Trocar cor: Preenchmento da forma"/>
          <p:cNvSpPr>
            <a:spLocks/>
          </p:cNvSpPr>
          <p:nvPr/>
        </p:nvSpPr>
        <p:spPr bwMode="auto">
          <a:xfrm>
            <a:off x="8496561" y="-1"/>
            <a:ext cx="3695439" cy="6222915"/>
          </a:xfrm>
          <a:custGeom>
            <a:avLst/>
            <a:gdLst>
              <a:gd name="T0" fmla="*/ 1228 w 3352"/>
              <a:gd name="T1" fmla="*/ 0 h 3832"/>
              <a:gd name="T2" fmla="*/ 1228 w 3352"/>
              <a:gd name="T3" fmla="*/ 2596 h 3832"/>
              <a:gd name="T4" fmla="*/ 0 w 3352"/>
              <a:gd name="T5" fmla="*/ 3832 h 3832"/>
              <a:gd name="T6" fmla="*/ 3352 w 3352"/>
              <a:gd name="T7" fmla="*/ 3832 h 3832"/>
              <a:gd name="T8" fmla="*/ 3352 w 3352"/>
              <a:gd name="T9" fmla="*/ 0 h 3832"/>
              <a:gd name="T10" fmla="*/ 1228 w 3352"/>
              <a:gd name="T11" fmla="*/ 0 h 3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52" h="3832">
                <a:moveTo>
                  <a:pt x="1228" y="0"/>
                </a:moveTo>
                <a:cubicBezTo>
                  <a:pt x="1228" y="2596"/>
                  <a:pt x="1228" y="2596"/>
                  <a:pt x="1228" y="2596"/>
                </a:cubicBezTo>
                <a:cubicBezTo>
                  <a:pt x="1228" y="2596"/>
                  <a:pt x="1308" y="3832"/>
                  <a:pt x="0" y="3832"/>
                </a:cubicBezTo>
                <a:cubicBezTo>
                  <a:pt x="3352" y="3832"/>
                  <a:pt x="3352" y="3832"/>
                  <a:pt x="3352" y="3832"/>
                </a:cubicBezTo>
                <a:cubicBezTo>
                  <a:pt x="3352" y="0"/>
                  <a:pt x="3352" y="0"/>
                  <a:pt x="3352" y="0"/>
                </a:cubicBezTo>
                <a:lnTo>
                  <a:pt x="1228" y="0"/>
                </a:lnTo>
                <a:close/>
              </a:path>
            </a:pathLst>
          </a:custGeom>
          <a:solidFill>
            <a:srgbClr val="F58A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0" name="Rodapé">
            <a:extLst>
              <a:ext uri="{FF2B5EF4-FFF2-40B4-BE49-F238E27FC236}">
                <a16:creationId xmlns:a16="http://schemas.microsoft.com/office/drawing/2014/main" id="{ED92D66B-68B2-481B-BDA1-184502299370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C456576C-94EB-4B46-8CF8-153B40744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E56D179-DFB8-450C-BC5F-5927357D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354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Rodapé">
            <a:extLst>
              <a:ext uri="{FF2B5EF4-FFF2-40B4-BE49-F238E27FC236}">
                <a16:creationId xmlns:a16="http://schemas.microsoft.com/office/drawing/2014/main" id="{FF805DA6-ED4D-415F-999F-7579FD002132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9323386A-51DA-4C07-84F7-53CA47CD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C8B51040-2761-4066-8691-582C5481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978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116">
            <a:extLst>
              <a:ext uri="{FF2B5EF4-FFF2-40B4-BE49-F238E27FC236}">
                <a16:creationId xmlns:a16="http://schemas.microsoft.com/office/drawing/2014/main" id="{58CCDDE5-9130-4013-895F-E760F5FDAB23}"/>
              </a:ext>
            </a:extLst>
          </p:cNvPr>
          <p:cNvSpPr>
            <a:spLocks/>
          </p:cNvSpPr>
          <p:nvPr/>
        </p:nvSpPr>
        <p:spPr bwMode="auto">
          <a:xfrm>
            <a:off x="-10720" y="3326465"/>
            <a:ext cx="12434949" cy="3516357"/>
          </a:xfrm>
          <a:custGeom>
            <a:avLst/>
            <a:gdLst>
              <a:gd name="connsiteX0" fmla="*/ 10348689 w 10348689"/>
              <a:gd name="connsiteY0" fmla="*/ 0 h 2979131"/>
              <a:gd name="connsiteX1" fmla="*/ 10347056 w 10348689"/>
              <a:gd name="connsiteY1" fmla="*/ 71049 h 2979131"/>
              <a:gd name="connsiteX2" fmla="*/ 10343789 w 10348689"/>
              <a:gd name="connsiteY2" fmla="*/ 141282 h 2979131"/>
              <a:gd name="connsiteX3" fmla="*/ 10338889 w 10348689"/>
              <a:gd name="connsiteY3" fmla="*/ 209064 h 2979131"/>
              <a:gd name="connsiteX4" fmla="*/ 10333172 w 10348689"/>
              <a:gd name="connsiteY4" fmla="*/ 276030 h 2979131"/>
              <a:gd name="connsiteX5" fmla="*/ 10323373 w 10348689"/>
              <a:gd name="connsiteY5" fmla="*/ 339730 h 2979131"/>
              <a:gd name="connsiteX6" fmla="*/ 10313573 w 10348689"/>
              <a:gd name="connsiteY6" fmla="*/ 401796 h 2979131"/>
              <a:gd name="connsiteX7" fmla="*/ 10301323 w 10348689"/>
              <a:gd name="connsiteY7" fmla="*/ 461412 h 2979131"/>
              <a:gd name="connsiteX8" fmla="*/ 10286623 w 10348689"/>
              <a:gd name="connsiteY8" fmla="*/ 518578 h 2979131"/>
              <a:gd name="connsiteX9" fmla="*/ 10272740 w 10348689"/>
              <a:gd name="connsiteY9" fmla="*/ 575744 h 2979131"/>
              <a:gd name="connsiteX10" fmla="*/ 10254773 w 10348689"/>
              <a:gd name="connsiteY10" fmla="*/ 630460 h 2979131"/>
              <a:gd name="connsiteX11" fmla="*/ 10235990 w 10348689"/>
              <a:gd name="connsiteY11" fmla="*/ 682726 h 2979131"/>
              <a:gd name="connsiteX12" fmla="*/ 10217207 w 10348689"/>
              <a:gd name="connsiteY12" fmla="*/ 733359 h 2979131"/>
              <a:gd name="connsiteX13" fmla="*/ 10194341 w 10348689"/>
              <a:gd name="connsiteY13" fmla="*/ 782358 h 2979131"/>
              <a:gd name="connsiteX14" fmla="*/ 10172291 w 10348689"/>
              <a:gd name="connsiteY14" fmla="*/ 830541 h 2979131"/>
              <a:gd name="connsiteX15" fmla="*/ 10148608 w 10348689"/>
              <a:gd name="connsiteY15" fmla="*/ 874641 h 2979131"/>
              <a:gd name="connsiteX16" fmla="*/ 10123291 w 10348689"/>
              <a:gd name="connsiteY16" fmla="*/ 918740 h 2979131"/>
              <a:gd name="connsiteX17" fmla="*/ 10097975 w 10348689"/>
              <a:gd name="connsiteY17" fmla="*/ 962023 h 2979131"/>
              <a:gd name="connsiteX18" fmla="*/ 10071025 w 10348689"/>
              <a:gd name="connsiteY18" fmla="*/ 1002039 h 2979131"/>
              <a:gd name="connsiteX19" fmla="*/ 10042442 w 10348689"/>
              <a:gd name="connsiteY19" fmla="*/ 1041239 h 2979131"/>
              <a:gd name="connsiteX20" fmla="*/ 10013859 w 10348689"/>
              <a:gd name="connsiteY20" fmla="*/ 1079622 h 2979131"/>
              <a:gd name="connsiteX21" fmla="*/ 9983643 w 10348689"/>
              <a:gd name="connsiteY21" fmla="*/ 1114738 h 2979131"/>
              <a:gd name="connsiteX22" fmla="*/ 9951793 w 10348689"/>
              <a:gd name="connsiteY22" fmla="*/ 1149038 h 2979131"/>
              <a:gd name="connsiteX23" fmla="*/ 9919944 w 10348689"/>
              <a:gd name="connsiteY23" fmla="*/ 1182521 h 2979131"/>
              <a:gd name="connsiteX24" fmla="*/ 9888094 w 10348689"/>
              <a:gd name="connsiteY24" fmla="*/ 1214370 h 2979131"/>
              <a:gd name="connsiteX25" fmla="*/ 9854611 w 10348689"/>
              <a:gd name="connsiteY25" fmla="*/ 1244587 h 2979131"/>
              <a:gd name="connsiteX26" fmla="*/ 9821945 w 10348689"/>
              <a:gd name="connsiteY26" fmla="*/ 1273170 h 2979131"/>
              <a:gd name="connsiteX27" fmla="*/ 9786828 w 10348689"/>
              <a:gd name="connsiteY27" fmla="*/ 1301753 h 2979131"/>
              <a:gd name="connsiteX28" fmla="*/ 9751712 w 10348689"/>
              <a:gd name="connsiteY28" fmla="*/ 1328703 h 2979131"/>
              <a:gd name="connsiteX29" fmla="*/ 9716596 w 10348689"/>
              <a:gd name="connsiteY29" fmla="*/ 1352386 h 2979131"/>
              <a:gd name="connsiteX30" fmla="*/ 9681479 w 10348689"/>
              <a:gd name="connsiteY30" fmla="*/ 1376069 h 2979131"/>
              <a:gd name="connsiteX31" fmla="*/ 9645547 w 10348689"/>
              <a:gd name="connsiteY31" fmla="*/ 1400568 h 2979131"/>
              <a:gd name="connsiteX32" fmla="*/ 9610430 w 10348689"/>
              <a:gd name="connsiteY32" fmla="*/ 1420985 h 2979131"/>
              <a:gd name="connsiteX33" fmla="*/ 9573681 w 10348689"/>
              <a:gd name="connsiteY33" fmla="*/ 1441401 h 2979131"/>
              <a:gd name="connsiteX34" fmla="*/ 9537748 w 10348689"/>
              <a:gd name="connsiteY34" fmla="*/ 1460185 h 2979131"/>
              <a:gd name="connsiteX35" fmla="*/ 9500998 w 10348689"/>
              <a:gd name="connsiteY35" fmla="*/ 1479784 h 2979131"/>
              <a:gd name="connsiteX36" fmla="*/ 9464248 w 10348689"/>
              <a:gd name="connsiteY36" fmla="*/ 1495301 h 2979131"/>
              <a:gd name="connsiteX37" fmla="*/ 9391566 w 10348689"/>
              <a:gd name="connsiteY37" fmla="*/ 1527150 h 2979131"/>
              <a:gd name="connsiteX38" fmla="*/ 9319700 w 10348689"/>
              <a:gd name="connsiteY38" fmla="*/ 1554100 h 2979131"/>
              <a:gd name="connsiteX39" fmla="*/ 9248651 w 10348689"/>
              <a:gd name="connsiteY39" fmla="*/ 1577783 h 2979131"/>
              <a:gd name="connsiteX40" fmla="*/ 9178418 w 10348689"/>
              <a:gd name="connsiteY40" fmla="*/ 1599016 h 2979131"/>
              <a:gd name="connsiteX41" fmla="*/ 9112269 w 10348689"/>
              <a:gd name="connsiteY41" fmla="*/ 1616166 h 2979131"/>
              <a:gd name="connsiteX42" fmla="*/ 9046936 w 10348689"/>
              <a:gd name="connsiteY42" fmla="*/ 1630866 h 2979131"/>
              <a:gd name="connsiteX43" fmla="*/ 8984870 w 10348689"/>
              <a:gd name="connsiteY43" fmla="*/ 1643116 h 2979131"/>
              <a:gd name="connsiteX44" fmla="*/ 8926071 w 10348689"/>
              <a:gd name="connsiteY44" fmla="*/ 1652916 h 2979131"/>
              <a:gd name="connsiteX45" fmla="*/ 8872172 w 10348689"/>
              <a:gd name="connsiteY45" fmla="*/ 1660266 h 2979131"/>
              <a:gd name="connsiteX46" fmla="*/ 8821539 w 10348689"/>
              <a:gd name="connsiteY46" fmla="*/ 1665166 h 2979131"/>
              <a:gd name="connsiteX47" fmla="*/ 8776623 w 10348689"/>
              <a:gd name="connsiteY47" fmla="*/ 1668432 h 2979131"/>
              <a:gd name="connsiteX48" fmla="*/ 8737423 w 10348689"/>
              <a:gd name="connsiteY48" fmla="*/ 1671699 h 2979131"/>
              <a:gd name="connsiteX49" fmla="*/ 8675357 w 10348689"/>
              <a:gd name="connsiteY49" fmla="*/ 1673332 h 2979131"/>
              <a:gd name="connsiteX50" fmla="*/ 0 w 10348689"/>
              <a:gd name="connsiteY50" fmla="*/ 1673332 h 2979131"/>
              <a:gd name="connsiteX51" fmla="*/ 0 w 10348689"/>
              <a:gd name="connsiteY51" fmla="*/ 2979131 h 2979131"/>
              <a:gd name="connsiteX52" fmla="*/ 8675357 w 10348689"/>
              <a:gd name="connsiteY52" fmla="*/ 2979131 h 2979131"/>
              <a:gd name="connsiteX53" fmla="*/ 8737423 w 10348689"/>
              <a:gd name="connsiteY53" fmla="*/ 2977498 h 2979131"/>
              <a:gd name="connsiteX54" fmla="*/ 8776623 w 10348689"/>
              <a:gd name="connsiteY54" fmla="*/ 2974231 h 2979131"/>
              <a:gd name="connsiteX55" fmla="*/ 8821539 w 10348689"/>
              <a:gd name="connsiteY55" fmla="*/ 2970965 h 2979131"/>
              <a:gd name="connsiteX56" fmla="*/ 8872172 w 10348689"/>
              <a:gd name="connsiteY56" fmla="*/ 2966065 h 2979131"/>
              <a:gd name="connsiteX57" fmla="*/ 8926071 w 10348689"/>
              <a:gd name="connsiteY57" fmla="*/ 2958715 h 2979131"/>
              <a:gd name="connsiteX58" fmla="*/ 8984870 w 10348689"/>
              <a:gd name="connsiteY58" fmla="*/ 2948915 h 2979131"/>
              <a:gd name="connsiteX59" fmla="*/ 9046936 w 10348689"/>
              <a:gd name="connsiteY59" fmla="*/ 2936665 h 2979131"/>
              <a:gd name="connsiteX60" fmla="*/ 9112269 w 10348689"/>
              <a:gd name="connsiteY60" fmla="*/ 2921965 h 2979131"/>
              <a:gd name="connsiteX61" fmla="*/ 9178418 w 10348689"/>
              <a:gd name="connsiteY61" fmla="*/ 2904815 h 2979131"/>
              <a:gd name="connsiteX62" fmla="*/ 9248651 w 10348689"/>
              <a:gd name="connsiteY62" fmla="*/ 2883582 h 2979131"/>
              <a:gd name="connsiteX63" fmla="*/ 9319700 w 10348689"/>
              <a:gd name="connsiteY63" fmla="*/ 2859899 h 2979131"/>
              <a:gd name="connsiteX64" fmla="*/ 9391566 w 10348689"/>
              <a:gd name="connsiteY64" fmla="*/ 2832949 h 2979131"/>
              <a:gd name="connsiteX65" fmla="*/ 9464248 w 10348689"/>
              <a:gd name="connsiteY65" fmla="*/ 2801100 h 2979131"/>
              <a:gd name="connsiteX66" fmla="*/ 9500998 w 10348689"/>
              <a:gd name="connsiteY66" fmla="*/ 2785583 h 2979131"/>
              <a:gd name="connsiteX67" fmla="*/ 9537748 w 10348689"/>
              <a:gd name="connsiteY67" fmla="*/ 2765984 h 2979131"/>
              <a:gd name="connsiteX68" fmla="*/ 9573681 w 10348689"/>
              <a:gd name="connsiteY68" fmla="*/ 2747200 h 2979131"/>
              <a:gd name="connsiteX69" fmla="*/ 9610430 w 10348689"/>
              <a:gd name="connsiteY69" fmla="*/ 2726784 h 2979131"/>
              <a:gd name="connsiteX70" fmla="*/ 9645547 w 10348689"/>
              <a:gd name="connsiteY70" fmla="*/ 2706367 h 2979131"/>
              <a:gd name="connsiteX71" fmla="*/ 9681479 w 10348689"/>
              <a:gd name="connsiteY71" fmla="*/ 2681868 h 2979131"/>
              <a:gd name="connsiteX72" fmla="*/ 9716596 w 10348689"/>
              <a:gd name="connsiteY72" fmla="*/ 2658185 h 2979131"/>
              <a:gd name="connsiteX73" fmla="*/ 9751712 w 10348689"/>
              <a:gd name="connsiteY73" fmla="*/ 2634502 h 2979131"/>
              <a:gd name="connsiteX74" fmla="*/ 9786828 w 10348689"/>
              <a:gd name="connsiteY74" fmla="*/ 2607552 h 2979131"/>
              <a:gd name="connsiteX75" fmla="*/ 9821945 w 10348689"/>
              <a:gd name="connsiteY75" fmla="*/ 2578969 h 2979131"/>
              <a:gd name="connsiteX76" fmla="*/ 9854611 w 10348689"/>
              <a:gd name="connsiteY76" fmla="*/ 2550386 h 2979131"/>
              <a:gd name="connsiteX77" fmla="*/ 9888094 w 10348689"/>
              <a:gd name="connsiteY77" fmla="*/ 2520169 h 2979131"/>
              <a:gd name="connsiteX78" fmla="*/ 9919944 w 10348689"/>
              <a:gd name="connsiteY78" fmla="*/ 2488320 h 2979131"/>
              <a:gd name="connsiteX79" fmla="*/ 9951793 w 10348689"/>
              <a:gd name="connsiteY79" fmla="*/ 2454837 h 2979131"/>
              <a:gd name="connsiteX80" fmla="*/ 9983643 w 10348689"/>
              <a:gd name="connsiteY80" fmla="*/ 2420537 h 2979131"/>
              <a:gd name="connsiteX81" fmla="*/ 10013859 w 10348689"/>
              <a:gd name="connsiteY81" fmla="*/ 2385421 h 2979131"/>
              <a:gd name="connsiteX82" fmla="*/ 10042442 w 10348689"/>
              <a:gd name="connsiteY82" fmla="*/ 2347038 h 2979131"/>
              <a:gd name="connsiteX83" fmla="*/ 10071025 w 10348689"/>
              <a:gd name="connsiteY83" fmla="*/ 2307838 h 2979131"/>
              <a:gd name="connsiteX84" fmla="*/ 10097975 w 10348689"/>
              <a:gd name="connsiteY84" fmla="*/ 2267822 h 2979131"/>
              <a:gd name="connsiteX85" fmla="*/ 10123291 w 10348689"/>
              <a:gd name="connsiteY85" fmla="*/ 2224539 h 2979131"/>
              <a:gd name="connsiteX86" fmla="*/ 10148608 w 10348689"/>
              <a:gd name="connsiteY86" fmla="*/ 2180440 h 2979131"/>
              <a:gd name="connsiteX87" fmla="*/ 10172291 w 10348689"/>
              <a:gd name="connsiteY87" fmla="*/ 2136340 h 2979131"/>
              <a:gd name="connsiteX88" fmla="*/ 10194341 w 10348689"/>
              <a:gd name="connsiteY88" fmla="*/ 2088157 h 2979131"/>
              <a:gd name="connsiteX89" fmla="*/ 10217207 w 10348689"/>
              <a:gd name="connsiteY89" fmla="*/ 2039158 h 2979131"/>
              <a:gd name="connsiteX90" fmla="*/ 10235990 w 10348689"/>
              <a:gd name="connsiteY90" fmla="*/ 1988525 h 2979131"/>
              <a:gd name="connsiteX91" fmla="*/ 10254773 w 10348689"/>
              <a:gd name="connsiteY91" fmla="*/ 1936259 h 2979131"/>
              <a:gd name="connsiteX92" fmla="*/ 10272740 w 10348689"/>
              <a:gd name="connsiteY92" fmla="*/ 1881543 h 2979131"/>
              <a:gd name="connsiteX93" fmla="*/ 10286623 w 10348689"/>
              <a:gd name="connsiteY93" fmla="*/ 1824377 h 2979131"/>
              <a:gd name="connsiteX94" fmla="*/ 10301323 w 10348689"/>
              <a:gd name="connsiteY94" fmla="*/ 1767211 h 2979131"/>
              <a:gd name="connsiteX95" fmla="*/ 10313573 w 10348689"/>
              <a:gd name="connsiteY95" fmla="*/ 1707595 h 2979131"/>
              <a:gd name="connsiteX96" fmla="*/ 10323373 w 10348689"/>
              <a:gd name="connsiteY96" fmla="*/ 1645529 h 2979131"/>
              <a:gd name="connsiteX97" fmla="*/ 10333172 w 10348689"/>
              <a:gd name="connsiteY97" fmla="*/ 1581829 h 2979131"/>
              <a:gd name="connsiteX98" fmla="*/ 10338889 w 10348689"/>
              <a:gd name="connsiteY98" fmla="*/ 1514863 h 2979131"/>
              <a:gd name="connsiteX99" fmla="*/ 10343789 w 10348689"/>
              <a:gd name="connsiteY99" fmla="*/ 1447081 h 2979131"/>
              <a:gd name="connsiteX100" fmla="*/ 10347056 w 10348689"/>
              <a:gd name="connsiteY100" fmla="*/ 1376848 h 2979131"/>
              <a:gd name="connsiteX101" fmla="*/ 10348689 w 10348689"/>
              <a:gd name="connsiteY101" fmla="*/ 1305799 h 2979131"/>
              <a:gd name="connsiteX102" fmla="*/ 10348689 w 10348689"/>
              <a:gd name="connsiteY102" fmla="*/ 0 h 29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348689" h="2979131">
                <a:moveTo>
                  <a:pt x="10348689" y="0"/>
                </a:moveTo>
                <a:lnTo>
                  <a:pt x="10347056" y="71049"/>
                </a:lnTo>
                <a:lnTo>
                  <a:pt x="10343789" y="141282"/>
                </a:lnTo>
                <a:lnTo>
                  <a:pt x="10338889" y="209064"/>
                </a:lnTo>
                <a:lnTo>
                  <a:pt x="10333172" y="276030"/>
                </a:lnTo>
                <a:lnTo>
                  <a:pt x="10323373" y="339730"/>
                </a:lnTo>
                <a:lnTo>
                  <a:pt x="10313573" y="401796"/>
                </a:lnTo>
                <a:lnTo>
                  <a:pt x="10301323" y="461412"/>
                </a:lnTo>
                <a:lnTo>
                  <a:pt x="10286623" y="518578"/>
                </a:lnTo>
                <a:lnTo>
                  <a:pt x="10272740" y="575744"/>
                </a:lnTo>
                <a:lnTo>
                  <a:pt x="10254773" y="630460"/>
                </a:lnTo>
                <a:lnTo>
                  <a:pt x="10235990" y="682726"/>
                </a:lnTo>
                <a:lnTo>
                  <a:pt x="10217207" y="733359"/>
                </a:lnTo>
                <a:lnTo>
                  <a:pt x="10194341" y="782358"/>
                </a:lnTo>
                <a:lnTo>
                  <a:pt x="10172291" y="830541"/>
                </a:lnTo>
                <a:lnTo>
                  <a:pt x="10148608" y="874641"/>
                </a:lnTo>
                <a:lnTo>
                  <a:pt x="10123291" y="918740"/>
                </a:lnTo>
                <a:lnTo>
                  <a:pt x="10097975" y="962023"/>
                </a:lnTo>
                <a:lnTo>
                  <a:pt x="10071025" y="1002039"/>
                </a:lnTo>
                <a:lnTo>
                  <a:pt x="10042442" y="1041239"/>
                </a:lnTo>
                <a:lnTo>
                  <a:pt x="10013859" y="1079622"/>
                </a:lnTo>
                <a:lnTo>
                  <a:pt x="9983643" y="1114738"/>
                </a:lnTo>
                <a:lnTo>
                  <a:pt x="9951793" y="1149038"/>
                </a:lnTo>
                <a:lnTo>
                  <a:pt x="9919944" y="1182521"/>
                </a:lnTo>
                <a:lnTo>
                  <a:pt x="9888094" y="1214370"/>
                </a:lnTo>
                <a:lnTo>
                  <a:pt x="9854611" y="1244587"/>
                </a:lnTo>
                <a:lnTo>
                  <a:pt x="9821945" y="1273170"/>
                </a:lnTo>
                <a:lnTo>
                  <a:pt x="9786828" y="1301753"/>
                </a:lnTo>
                <a:lnTo>
                  <a:pt x="9751712" y="1328703"/>
                </a:lnTo>
                <a:lnTo>
                  <a:pt x="9716596" y="1352386"/>
                </a:lnTo>
                <a:lnTo>
                  <a:pt x="9681479" y="1376069"/>
                </a:lnTo>
                <a:lnTo>
                  <a:pt x="9645547" y="1400568"/>
                </a:lnTo>
                <a:lnTo>
                  <a:pt x="9610430" y="1420985"/>
                </a:lnTo>
                <a:lnTo>
                  <a:pt x="9573681" y="1441401"/>
                </a:lnTo>
                <a:lnTo>
                  <a:pt x="9537748" y="1460185"/>
                </a:lnTo>
                <a:lnTo>
                  <a:pt x="9500998" y="1479784"/>
                </a:lnTo>
                <a:lnTo>
                  <a:pt x="9464248" y="1495301"/>
                </a:lnTo>
                <a:lnTo>
                  <a:pt x="9391566" y="1527150"/>
                </a:lnTo>
                <a:lnTo>
                  <a:pt x="9319700" y="1554100"/>
                </a:lnTo>
                <a:lnTo>
                  <a:pt x="9248651" y="1577783"/>
                </a:lnTo>
                <a:lnTo>
                  <a:pt x="9178418" y="1599016"/>
                </a:lnTo>
                <a:lnTo>
                  <a:pt x="9112269" y="1616166"/>
                </a:lnTo>
                <a:lnTo>
                  <a:pt x="9046936" y="1630866"/>
                </a:lnTo>
                <a:lnTo>
                  <a:pt x="8984870" y="1643116"/>
                </a:lnTo>
                <a:lnTo>
                  <a:pt x="8926071" y="1652916"/>
                </a:lnTo>
                <a:lnTo>
                  <a:pt x="8872172" y="1660266"/>
                </a:lnTo>
                <a:lnTo>
                  <a:pt x="8821539" y="1665166"/>
                </a:lnTo>
                <a:lnTo>
                  <a:pt x="8776623" y="1668432"/>
                </a:lnTo>
                <a:lnTo>
                  <a:pt x="8737423" y="1671699"/>
                </a:lnTo>
                <a:lnTo>
                  <a:pt x="8675357" y="1673332"/>
                </a:lnTo>
                <a:lnTo>
                  <a:pt x="0" y="1673332"/>
                </a:lnTo>
                <a:lnTo>
                  <a:pt x="0" y="2979131"/>
                </a:lnTo>
                <a:lnTo>
                  <a:pt x="8675357" y="2979131"/>
                </a:lnTo>
                <a:lnTo>
                  <a:pt x="8737423" y="2977498"/>
                </a:lnTo>
                <a:lnTo>
                  <a:pt x="8776623" y="2974231"/>
                </a:lnTo>
                <a:lnTo>
                  <a:pt x="8821539" y="2970965"/>
                </a:lnTo>
                <a:lnTo>
                  <a:pt x="8872172" y="2966065"/>
                </a:lnTo>
                <a:lnTo>
                  <a:pt x="8926071" y="2958715"/>
                </a:lnTo>
                <a:lnTo>
                  <a:pt x="8984870" y="2948915"/>
                </a:lnTo>
                <a:lnTo>
                  <a:pt x="9046936" y="2936665"/>
                </a:lnTo>
                <a:lnTo>
                  <a:pt x="9112269" y="2921965"/>
                </a:lnTo>
                <a:lnTo>
                  <a:pt x="9178418" y="2904815"/>
                </a:lnTo>
                <a:lnTo>
                  <a:pt x="9248651" y="2883582"/>
                </a:lnTo>
                <a:lnTo>
                  <a:pt x="9319700" y="2859899"/>
                </a:lnTo>
                <a:lnTo>
                  <a:pt x="9391566" y="2832949"/>
                </a:lnTo>
                <a:lnTo>
                  <a:pt x="9464248" y="2801100"/>
                </a:lnTo>
                <a:lnTo>
                  <a:pt x="9500998" y="2785583"/>
                </a:lnTo>
                <a:lnTo>
                  <a:pt x="9537748" y="2765984"/>
                </a:lnTo>
                <a:lnTo>
                  <a:pt x="9573681" y="2747200"/>
                </a:lnTo>
                <a:lnTo>
                  <a:pt x="9610430" y="2726784"/>
                </a:lnTo>
                <a:lnTo>
                  <a:pt x="9645547" y="2706367"/>
                </a:lnTo>
                <a:lnTo>
                  <a:pt x="9681479" y="2681868"/>
                </a:lnTo>
                <a:lnTo>
                  <a:pt x="9716596" y="2658185"/>
                </a:lnTo>
                <a:lnTo>
                  <a:pt x="9751712" y="2634502"/>
                </a:lnTo>
                <a:lnTo>
                  <a:pt x="9786828" y="2607552"/>
                </a:lnTo>
                <a:lnTo>
                  <a:pt x="9821945" y="2578969"/>
                </a:lnTo>
                <a:lnTo>
                  <a:pt x="9854611" y="2550386"/>
                </a:lnTo>
                <a:lnTo>
                  <a:pt x="9888094" y="2520169"/>
                </a:lnTo>
                <a:lnTo>
                  <a:pt x="9919944" y="2488320"/>
                </a:lnTo>
                <a:lnTo>
                  <a:pt x="9951793" y="2454837"/>
                </a:lnTo>
                <a:lnTo>
                  <a:pt x="9983643" y="2420537"/>
                </a:lnTo>
                <a:lnTo>
                  <a:pt x="10013859" y="2385421"/>
                </a:lnTo>
                <a:lnTo>
                  <a:pt x="10042442" y="2347038"/>
                </a:lnTo>
                <a:lnTo>
                  <a:pt x="10071025" y="2307838"/>
                </a:lnTo>
                <a:lnTo>
                  <a:pt x="10097975" y="2267822"/>
                </a:lnTo>
                <a:lnTo>
                  <a:pt x="10123291" y="2224539"/>
                </a:lnTo>
                <a:lnTo>
                  <a:pt x="10148608" y="2180440"/>
                </a:lnTo>
                <a:lnTo>
                  <a:pt x="10172291" y="2136340"/>
                </a:lnTo>
                <a:lnTo>
                  <a:pt x="10194341" y="2088157"/>
                </a:lnTo>
                <a:lnTo>
                  <a:pt x="10217207" y="2039158"/>
                </a:lnTo>
                <a:lnTo>
                  <a:pt x="10235990" y="1988525"/>
                </a:lnTo>
                <a:lnTo>
                  <a:pt x="10254773" y="1936259"/>
                </a:lnTo>
                <a:lnTo>
                  <a:pt x="10272740" y="1881543"/>
                </a:lnTo>
                <a:lnTo>
                  <a:pt x="10286623" y="1824377"/>
                </a:lnTo>
                <a:lnTo>
                  <a:pt x="10301323" y="1767211"/>
                </a:lnTo>
                <a:lnTo>
                  <a:pt x="10313573" y="1707595"/>
                </a:lnTo>
                <a:lnTo>
                  <a:pt x="10323373" y="1645529"/>
                </a:lnTo>
                <a:lnTo>
                  <a:pt x="10333172" y="1581829"/>
                </a:lnTo>
                <a:lnTo>
                  <a:pt x="10338889" y="1514863"/>
                </a:lnTo>
                <a:lnTo>
                  <a:pt x="10343789" y="1447081"/>
                </a:lnTo>
                <a:lnTo>
                  <a:pt x="10347056" y="1376848"/>
                </a:lnTo>
                <a:lnTo>
                  <a:pt x="10348689" y="1305799"/>
                </a:lnTo>
                <a:lnTo>
                  <a:pt x="10348689" y="0"/>
                </a:lnTo>
                <a:close/>
              </a:path>
            </a:pathLst>
          </a:custGeom>
          <a:solidFill>
            <a:srgbClr val="347A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grpSp>
        <p:nvGrpSpPr>
          <p:cNvPr id="21" name="Rodapé">
            <a:extLst>
              <a:ext uri="{FF2B5EF4-FFF2-40B4-BE49-F238E27FC236}">
                <a16:creationId xmlns:a16="http://schemas.microsoft.com/office/drawing/2014/main" id="{3E26AA73-2090-4EA7-8318-C39BF6337F23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9B48D3C5-3C3F-4F7E-BFE0-F15464560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D018A8E5-2ADE-4700-834D-D86F8F94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65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777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35">
            <a:extLst>
              <a:ext uri="{FF2B5EF4-FFF2-40B4-BE49-F238E27FC236}">
                <a16:creationId xmlns:a16="http://schemas.microsoft.com/office/drawing/2014/main" id="{FD8B70FF-6B96-49E3-9032-09A77D7B9237}"/>
              </a:ext>
            </a:extLst>
          </p:cNvPr>
          <p:cNvSpPr/>
          <p:nvPr/>
        </p:nvSpPr>
        <p:spPr>
          <a:xfrm flipH="1">
            <a:off x="-1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10341545 w 12192000"/>
              <a:gd name="connsiteY1" fmla="*/ 0 h 6858000"/>
              <a:gd name="connsiteX2" fmla="*/ 10341545 w 12192000"/>
              <a:gd name="connsiteY2" fmla="*/ 3690620 h 6858000"/>
              <a:gd name="connsiteX3" fmla="*/ 10339912 w 12192000"/>
              <a:gd name="connsiteY3" fmla="*/ 3761669 h 6858000"/>
              <a:gd name="connsiteX4" fmla="*/ 10336645 w 12192000"/>
              <a:gd name="connsiteY4" fmla="*/ 3831902 h 6858000"/>
              <a:gd name="connsiteX5" fmla="*/ 10331745 w 12192000"/>
              <a:gd name="connsiteY5" fmla="*/ 3899684 h 6858000"/>
              <a:gd name="connsiteX6" fmla="*/ 10326028 w 12192000"/>
              <a:gd name="connsiteY6" fmla="*/ 3966650 h 6858000"/>
              <a:gd name="connsiteX7" fmla="*/ 10316229 w 12192000"/>
              <a:gd name="connsiteY7" fmla="*/ 4030350 h 6858000"/>
              <a:gd name="connsiteX8" fmla="*/ 10306429 w 12192000"/>
              <a:gd name="connsiteY8" fmla="*/ 4092416 h 6858000"/>
              <a:gd name="connsiteX9" fmla="*/ 10294179 w 12192000"/>
              <a:gd name="connsiteY9" fmla="*/ 4152032 h 6858000"/>
              <a:gd name="connsiteX10" fmla="*/ 10279479 w 12192000"/>
              <a:gd name="connsiteY10" fmla="*/ 4209198 h 6858000"/>
              <a:gd name="connsiteX11" fmla="*/ 10265596 w 12192000"/>
              <a:gd name="connsiteY11" fmla="*/ 4266364 h 6858000"/>
              <a:gd name="connsiteX12" fmla="*/ 10247629 w 12192000"/>
              <a:gd name="connsiteY12" fmla="*/ 4321080 h 6858000"/>
              <a:gd name="connsiteX13" fmla="*/ 10228846 w 12192000"/>
              <a:gd name="connsiteY13" fmla="*/ 4373346 h 6858000"/>
              <a:gd name="connsiteX14" fmla="*/ 10210063 w 12192000"/>
              <a:gd name="connsiteY14" fmla="*/ 4423979 h 6858000"/>
              <a:gd name="connsiteX15" fmla="*/ 10187197 w 12192000"/>
              <a:gd name="connsiteY15" fmla="*/ 4472978 h 6858000"/>
              <a:gd name="connsiteX16" fmla="*/ 10165147 w 12192000"/>
              <a:gd name="connsiteY16" fmla="*/ 4521161 h 6858000"/>
              <a:gd name="connsiteX17" fmla="*/ 10141464 w 12192000"/>
              <a:gd name="connsiteY17" fmla="*/ 4565261 h 6858000"/>
              <a:gd name="connsiteX18" fmla="*/ 10116147 w 12192000"/>
              <a:gd name="connsiteY18" fmla="*/ 4609360 h 6858000"/>
              <a:gd name="connsiteX19" fmla="*/ 10090831 w 12192000"/>
              <a:gd name="connsiteY19" fmla="*/ 4652643 h 6858000"/>
              <a:gd name="connsiteX20" fmla="*/ 10063881 w 12192000"/>
              <a:gd name="connsiteY20" fmla="*/ 4692659 h 6858000"/>
              <a:gd name="connsiteX21" fmla="*/ 10035298 w 12192000"/>
              <a:gd name="connsiteY21" fmla="*/ 4731859 h 6858000"/>
              <a:gd name="connsiteX22" fmla="*/ 10006715 w 12192000"/>
              <a:gd name="connsiteY22" fmla="*/ 4770242 h 6858000"/>
              <a:gd name="connsiteX23" fmla="*/ 9976499 w 12192000"/>
              <a:gd name="connsiteY23" fmla="*/ 4805358 h 6858000"/>
              <a:gd name="connsiteX24" fmla="*/ 9944649 w 12192000"/>
              <a:gd name="connsiteY24" fmla="*/ 4839658 h 6858000"/>
              <a:gd name="connsiteX25" fmla="*/ 9912800 w 12192000"/>
              <a:gd name="connsiteY25" fmla="*/ 4873141 h 6858000"/>
              <a:gd name="connsiteX26" fmla="*/ 9880950 w 12192000"/>
              <a:gd name="connsiteY26" fmla="*/ 4904990 h 6858000"/>
              <a:gd name="connsiteX27" fmla="*/ 9847467 w 12192000"/>
              <a:gd name="connsiteY27" fmla="*/ 4935207 h 6858000"/>
              <a:gd name="connsiteX28" fmla="*/ 9814801 w 12192000"/>
              <a:gd name="connsiteY28" fmla="*/ 4963790 h 6858000"/>
              <a:gd name="connsiteX29" fmla="*/ 9779684 w 12192000"/>
              <a:gd name="connsiteY29" fmla="*/ 4992373 h 6858000"/>
              <a:gd name="connsiteX30" fmla="*/ 9744568 w 12192000"/>
              <a:gd name="connsiteY30" fmla="*/ 5019323 h 6858000"/>
              <a:gd name="connsiteX31" fmla="*/ 9709452 w 12192000"/>
              <a:gd name="connsiteY31" fmla="*/ 5043006 h 6858000"/>
              <a:gd name="connsiteX32" fmla="*/ 9674335 w 12192000"/>
              <a:gd name="connsiteY32" fmla="*/ 5066689 h 6858000"/>
              <a:gd name="connsiteX33" fmla="*/ 9638403 w 12192000"/>
              <a:gd name="connsiteY33" fmla="*/ 5091188 h 6858000"/>
              <a:gd name="connsiteX34" fmla="*/ 9603286 w 12192000"/>
              <a:gd name="connsiteY34" fmla="*/ 5111605 h 6858000"/>
              <a:gd name="connsiteX35" fmla="*/ 9566537 w 12192000"/>
              <a:gd name="connsiteY35" fmla="*/ 5132021 h 6858000"/>
              <a:gd name="connsiteX36" fmla="*/ 9530604 w 12192000"/>
              <a:gd name="connsiteY36" fmla="*/ 5150805 h 6858000"/>
              <a:gd name="connsiteX37" fmla="*/ 9493854 w 12192000"/>
              <a:gd name="connsiteY37" fmla="*/ 5170404 h 6858000"/>
              <a:gd name="connsiteX38" fmla="*/ 9457104 w 12192000"/>
              <a:gd name="connsiteY38" fmla="*/ 5185921 h 6858000"/>
              <a:gd name="connsiteX39" fmla="*/ 9384422 w 12192000"/>
              <a:gd name="connsiteY39" fmla="*/ 5217770 h 6858000"/>
              <a:gd name="connsiteX40" fmla="*/ 9312556 w 12192000"/>
              <a:gd name="connsiteY40" fmla="*/ 5244720 h 6858000"/>
              <a:gd name="connsiteX41" fmla="*/ 9241507 w 12192000"/>
              <a:gd name="connsiteY41" fmla="*/ 5268403 h 6858000"/>
              <a:gd name="connsiteX42" fmla="*/ 9171274 w 12192000"/>
              <a:gd name="connsiteY42" fmla="*/ 5289636 h 6858000"/>
              <a:gd name="connsiteX43" fmla="*/ 9105125 w 12192000"/>
              <a:gd name="connsiteY43" fmla="*/ 5306786 h 6858000"/>
              <a:gd name="connsiteX44" fmla="*/ 9039792 w 12192000"/>
              <a:gd name="connsiteY44" fmla="*/ 5321486 h 6858000"/>
              <a:gd name="connsiteX45" fmla="*/ 8977726 w 12192000"/>
              <a:gd name="connsiteY45" fmla="*/ 5333736 h 6858000"/>
              <a:gd name="connsiteX46" fmla="*/ 8918927 w 12192000"/>
              <a:gd name="connsiteY46" fmla="*/ 5343536 h 6858000"/>
              <a:gd name="connsiteX47" fmla="*/ 8865028 w 12192000"/>
              <a:gd name="connsiteY47" fmla="*/ 5350886 h 6858000"/>
              <a:gd name="connsiteX48" fmla="*/ 8814395 w 12192000"/>
              <a:gd name="connsiteY48" fmla="*/ 5355786 h 6858000"/>
              <a:gd name="connsiteX49" fmla="*/ 8769479 w 12192000"/>
              <a:gd name="connsiteY49" fmla="*/ 5359052 h 6858000"/>
              <a:gd name="connsiteX50" fmla="*/ 8730279 w 12192000"/>
              <a:gd name="connsiteY50" fmla="*/ 5362319 h 6858000"/>
              <a:gd name="connsiteX51" fmla="*/ 8668213 w 12192000"/>
              <a:gd name="connsiteY51" fmla="*/ 5363952 h 6858000"/>
              <a:gd name="connsiteX52" fmla="*/ 0 w 12192000"/>
              <a:gd name="connsiteY52" fmla="*/ 5363952 h 6858000"/>
              <a:gd name="connsiteX53" fmla="*/ 0 w 12192000"/>
              <a:gd name="connsiteY53" fmla="*/ 6858000 h 6858000"/>
              <a:gd name="connsiteX54" fmla="*/ 12192000 w 12192000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10341545" y="0"/>
                </a:lnTo>
                <a:lnTo>
                  <a:pt x="10341545" y="3690620"/>
                </a:lnTo>
                <a:lnTo>
                  <a:pt x="10339912" y="3761669"/>
                </a:lnTo>
                <a:lnTo>
                  <a:pt x="10336645" y="3831902"/>
                </a:lnTo>
                <a:lnTo>
                  <a:pt x="10331745" y="3899684"/>
                </a:lnTo>
                <a:lnTo>
                  <a:pt x="10326028" y="3966650"/>
                </a:lnTo>
                <a:lnTo>
                  <a:pt x="10316229" y="4030350"/>
                </a:lnTo>
                <a:lnTo>
                  <a:pt x="10306429" y="4092416"/>
                </a:lnTo>
                <a:lnTo>
                  <a:pt x="10294179" y="4152032"/>
                </a:lnTo>
                <a:lnTo>
                  <a:pt x="10279479" y="4209198"/>
                </a:lnTo>
                <a:lnTo>
                  <a:pt x="10265596" y="4266364"/>
                </a:lnTo>
                <a:lnTo>
                  <a:pt x="10247629" y="4321080"/>
                </a:lnTo>
                <a:lnTo>
                  <a:pt x="10228846" y="4373346"/>
                </a:lnTo>
                <a:lnTo>
                  <a:pt x="10210063" y="4423979"/>
                </a:lnTo>
                <a:lnTo>
                  <a:pt x="10187197" y="4472978"/>
                </a:lnTo>
                <a:lnTo>
                  <a:pt x="10165147" y="4521161"/>
                </a:lnTo>
                <a:lnTo>
                  <a:pt x="10141464" y="4565261"/>
                </a:lnTo>
                <a:lnTo>
                  <a:pt x="10116147" y="4609360"/>
                </a:lnTo>
                <a:lnTo>
                  <a:pt x="10090831" y="4652643"/>
                </a:lnTo>
                <a:lnTo>
                  <a:pt x="10063881" y="4692659"/>
                </a:lnTo>
                <a:lnTo>
                  <a:pt x="10035298" y="4731859"/>
                </a:lnTo>
                <a:lnTo>
                  <a:pt x="10006715" y="4770242"/>
                </a:lnTo>
                <a:lnTo>
                  <a:pt x="9976499" y="4805358"/>
                </a:lnTo>
                <a:lnTo>
                  <a:pt x="9944649" y="4839658"/>
                </a:lnTo>
                <a:lnTo>
                  <a:pt x="9912800" y="4873141"/>
                </a:lnTo>
                <a:lnTo>
                  <a:pt x="9880950" y="4904990"/>
                </a:lnTo>
                <a:lnTo>
                  <a:pt x="9847467" y="4935207"/>
                </a:lnTo>
                <a:lnTo>
                  <a:pt x="9814801" y="4963790"/>
                </a:lnTo>
                <a:lnTo>
                  <a:pt x="9779684" y="4992373"/>
                </a:lnTo>
                <a:lnTo>
                  <a:pt x="9744568" y="5019323"/>
                </a:lnTo>
                <a:lnTo>
                  <a:pt x="9709452" y="5043006"/>
                </a:lnTo>
                <a:lnTo>
                  <a:pt x="9674335" y="5066689"/>
                </a:lnTo>
                <a:lnTo>
                  <a:pt x="9638403" y="5091188"/>
                </a:lnTo>
                <a:lnTo>
                  <a:pt x="9603286" y="5111605"/>
                </a:lnTo>
                <a:lnTo>
                  <a:pt x="9566537" y="5132021"/>
                </a:lnTo>
                <a:lnTo>
                  <a:pt x="9530604" y="5150805"/>
                </a:lnTo>
                <a:lnTo>
                  <a:pt x="9493854" y="5170404"/>
                </a:lnTo>
                <a:lnTo>
                  <a:pt x="9457104" y="5185921"/>
                </a:lnTo>
                <a:lnTo>
                  <a:pt x="9384422" y="5217770"/>
                </a:lnTo>
                <a:lnTo>
                  <a:pt x="9312556" y="5244720"/>
                </a:lnTo>
                <a:lnTo>
                  <a:pt x="9241507" y="5268403"/>
                </a:lnTo>
                <a:lnTo>
                  <a:pt x="9171274" y="5289636"/>
                </a:lnTo>
                <a:lnTo>
                  <a:pt x="9105125" y="5306786"/>
                </a:lnTo>
                <a:lnTo>
                  <a:pt x="9039792" y="5321486"/>
                </a:lnTo>
                <a:lnTo>
                  <a:pt x="8977726" y="5333736"/>
                </a:lnTo>
                <a:lnTo>
                  <a:pt x="8918927" y="5343536"/>
                </a:lnTo>
                <a:lnTo>
                  <a:pt x="8865028" y="5350886"/>
                </a:lnTo>
                <a:lnTo>
                  <a:pt x="8814395" y="5355786"/>
                </a:lnTo>
                <a:lnTo>
                  <a:pt x="8769479" y="5359052"/>
                </a:lnTo>
                <a:lnTo>
                  <a:pt x="8730279" y="5362319"/>
                </a:lnTo>
                <a:lnTo>
                  <a:pt x="8668213" y="5363952"/>
                </a:lnTo>
                <a:lnTo>
                  <a:pt x="0" y="5363952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80C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2" name="Forma Livre: Forma 33">
            <a:extLst>
              <a:ext uri="{FF2B5EF4-FFF2-40B4-BE49-F238E27FC236}">
                <a16:creationId xmlns:a16="http://schemas.microsoft.com/office/drawing/2014/main" id="{6A225325-566D-408B-BA06-ED62DDA149E1}"/>
              </a:ext>
            </a:extLst>
          </p:cNvPr>
          <p:cNvSpPr>
            <a:spLocks/>
          </p:cNvSpPr>
          <p:nvPr/>
        </p:nvSpPr>
        <p:spPr bwMode="auto">
          <a:xfrm flipH="1">
            <a:off x="1837008" y="3295329"/>
            <a:ext cx="10348689" cy="2979131"/>
          </a:xfrm>
          <a:custGeom>
            <a:avLst/>
            <a:gdLst>
              <a:gd name="connsiteX0" fmla="*/ 10348689 w 10348689"/>
              <a:gd name="connsiteY0" fmla="*/ 0 h 2979131"/>
              <a:gd name="connsiteX1" fmla="*/ 10347056 w 10348689"/>
              <a:gd name="connsiteY1" fmla="*/ 71049 h 2979131"/>
              <a:gd name="connsiteX2" fmla="*/ 10343789 w 10348689"/>
              <a:gd name="connsiteY2" fmla="*/ 141282 h 2979131"/>
              <a:gd name="connsiteX3" fmla="*/ 10338889 w 10348689"/>
              <a:gd name="connsiteY3" fmla="*/ 209064 h 2979131"/>
              <a:gd name="connsiteX4" fmla="*/ 10333172 w 10348689"/>
              <a:gd name="connsiteY4" fmla="*/ 276030 h 2979131"/>
              <a:gd name="connsiteX5" fmla="*/ 10323373 w 10348689"/>
              <a:gd name="connsiteY5" fmla="*/ 339730 h 2979131"/>
              <a:gd name="connsiteX6" fmla="*/ 10313573 w 10348689"/>
              <a:gd name="connsiteY6" fmla="*/ 401796 h 2979131"/>
              <a:gd name="connsiteX7" fmla="*/ 10301323 w 10348689"/>
              <a:gd name="connsiteY7" fmla="*/ 461412 h 2979131"/>
              <a:gd name="connsiteX8" fmla="*/ 10286623 w 10348689"/>
              <a:gd name="connsiteY8" fmla="*/ 518578 h 2979131"/>
              <a:gd name="connsiteX9" fmla="*/ 10272740 w 10348689"/>
              <a:gd name="connsiteY9" fmla="*/ 575744 h 2979131"/>
              <a:gd name="connsiteX10" fmla="*/ 10254773 w 10348689"/>
              <a:gd name="connsiteY10" fmla="*/ 630460 h 2979131"/>
              <a:gd name="connsiteX11" fmla="*/ 10235990 w 10348689"/>
              <a:gd name="connsiteY11" fmla="*/ 682726 h 2979131"/>
              <a:gd name="connsiteX12" fmla="*/ 10217207 w 10348689"/>
              <a:gd name="connsiteY12" fmla="*/ 733359 h 2979131"/>
              <a:gd name="connsiteX13" fmla="*/ 10194341 w 10348689"/>
              <a:gd name="connsiteY13" fmla="*/ 782358 h 2979131"/>
              <a:gd name="connsiteX14" fmla="*/ 10172291 w 10348689"/>
              <a:gd name="connsiteY14" fmla="*/ 830541 h 2979131"/>
              <a:gd name="connsiteX15" fmla="*/ 10148608 w 10348689"/>
              <a:gd name="connsiteY15" fmla="*/ 874641 h 2979131"/>
              <a:gd name="connsiteX16" fmla="*/ 10123291 w 10348689"/>
              <a:gd name="connsiteY16" fmla="*/ 918740 h 2979131"/>
              <a:gd name="connsiteX17" fmla="*/ 10097975 w 10348689"/>
              <a:gd name="connsiteY17" fmla="*/ 962023 h 2979131"/>
              <a:gd name="connsiteX18" fmla="*/ 10071025 w 10348689"/>
              <a:gd name="connsiteY18" fmla="*/ 1002039 h 2979131"/>
              <a:gd name="connsiteX19" fmla="*/ 10042442 w 10348689"/>
              <a:gd name="connsiteY19" fmla="*/ 1041239 h 2979131"/>
              <a:gd name="connsiteX20" fmla="*/ 10013859 w 10348689"/>
              <a:gd name="connsiteY20" fmla="*/ 1079622 h 2979131"/>
              <a:gd name="connsiteX21" fmla="*/ 9983643 w 10348689"/>
              <a:gd name="connsiteY21" fmla="*/ 1114738 h 2979131"/>
              <a:gd name="connsiteX22" fmla="*/ 9951793 w 10348689"/>
              <a:gd name="connsiteY22" fmla="*/ 1149038 h 2979131"/>
              <a:gd name="connsiteX23" fmla="*/ 9919944 w 10348689"/>
              <a:gd name="connsiteY23" fmla="*/ 1182521 h 2979131"/>
              <a:gd name="connsiteX24" fmla="*/ 9888094 w 10348689"/>
              <a:gd name="connsiteY24" fmla="*/ 1214370 h 2979131"/>
              <a:gd name="connsiteX25" fmla="*/ 9854611 w 10348689"/>
              <a:gd name="connsiteY25" fmla="*/ 1244587 h 2979131"/>
              <a:gd name="connsiteX26" fmla="*/ 9821945 w 10348689"/>
              <a:gd name="connsiteY26" fmla="*/ 1273170 h 2979131"/>
              <a:gd name="connsiteX27" fmla="*/ 9786828 w 10348689"/>
              <a:gd name="connsiteY27" fmla="*/ 1301753 h 2979131"/>
              <a:gd name="connsiteX28" fmla="*/ 9751712 w 10348689"/>
              <a:gd name="connsiteY28" fmla="*/ 1328703 h 2979131"/>
              <a:gd name="connsiteX29" fmla="*/ 9716596 w 10348689"/>
              <a:gd name="connsiteY29" fmla="*/ 1352386 h 2979131"/>
              <a:gd name="connsiteX30" fmla="*/ 9681479 w 10348689"/>
              <a:gd name="connsiteY30" fmla="*/ 1376069 h 2979131"/>
              <a:gd name="connsiteX31" fmla="*/ 9645547 w 10348689"/>
              <a:gd name="connsiteY31" fmla="*/ 1400568 h 2979131"/>
              <a:gd name="connsiteX32" fmla="*/ 9610430 w 10348689"/>
              <a:gd name="connsiteY32" fmla="*/ 1420985 h 2979131"/>
              <a:gd name="connsiteX33" fmla="*/ 9573681 w 10348689"/>
              <a:gd name="connsiteY33" fmla="*/ 1441401 h 2979131"/>
              <a:gd name="connsiteX34" fmla="*/ 9537748 w 10348689"/>
              <a:gd name="connsiteY34" fmla="*/ 1460185 h 2979131"/>
              <a:gd name="connsiteX35" fmla="*/ 9500998 w 10348689"/>
              <a:gd name="connsiteY35" fmla="*/ 1479784 h 2979131"/>
              <a:gd name="connsiteX36" fmla="*/ 9464248 w 10348689"/>
              <a:gd name="connsiteY36" fmla="*/ 1495301 h 2979131"/>
              <a:gd name="connsiteX37" fmla="*/ 9391566 w 10348689"/>
              <a:gd name="connsiteY37" fmla="*/ 1527150 h 2979131"/>
              <a:gd name="connsiteX38" fmla="*/ 9319700 w 10348689"/>
              <a:gd name="connsiteY38" fmla="*/ 1554100 h 2979131"/>
              <a:gd name="connsiteX39" fmla="*/ 9248651 w 10348689"/>
              <a:gd name="connsiteY39" fmla="*/ 1577783 h 2979131"/>
              <a:gd name="connsiteX40" fmla="*/ 9178418 w 10348689"/>
              <a:gd name="connsiteY40" fmla="*/ 1599016 h 2979131"/>
              <a:gd name="connsiteX41" fmla="*/ 9112269 w 10348689"/>
              <a:gd name="connsiteY41" fmla="*/ 1616166 h 2979131"/>
              <a:gd name="connsiteX42" fmla="*/ 9046936 w 10348689"/>
              <a:gd name="connsiteY42" fmla="*/ 1630866 h 2979131"/>
              <a:gd name="connsiteX43" fmla="*/ 8984870 w 10348689"/>
              <a:gd name="connsiteY43" fmla="*/ 1643116 h 2979131"/>
              <a:gd name="connsiteX44" fmla="*/ 8926071 w 10348689"/>
              <a:gd name="connsiteY44" fmla="*/ 1652916 h 2979131"/>
              <a:gd name="connsiteX45" fmla="*/ 8872172 w 10348689"/>
              <a:gd name="connsiteY45" fmla="*/ 1660266 h 2979131"/>
              <a:gd name="connsiteX46" fmla="*/ 8821539 w 10348689"/>
              <a:gd name="connsiteY46" fmla="*/ 1665166 h 2979131"/>
              <a:gd name="connsiteX47" fmla="*/ 8776623 w 10348689"/>
              <a:gd name="connsiteY47" fmla="*/ 1668432 h 2979131"/>
              <a:gd name="connsiteX48" fmla="*/ 8737423 w 10348689"/>
              <a:gd name="connsiteY48" fmla="*/ 1671699 h 2979131"/>
              <a:gd name="connsiteX49" fmla="*/ 8675357 w 10348689"/>
              <a:gd name="connsiteY49" fmla="*/ 1673332 h 2979131"/>
              <a:gd name="connsiteX50" fmla="*/ 0 w 10348689"/>
              <a:gd name="connsiteY50" fmla="*/ 1673332 h 2979131"/>
              <a:gd name="connsiteX51" fmla="*/ 0 w 10348689"/>
              <a:gd name="connsiteY51" fmla="*/ 2979131 h 2979131"/>
              <a:gd name="connsiteX52" fmla="*/ 8675357 w 10348689"/>
              <a:gd name="connsiteY52" fmla="*/ 2979131 h 2979131"/>
              <a:gd name="connsiteX53" fmla="*/ 8737423 w 10348689"/>
              <a:gd name="connsiteY53" fmla="*/ 2977498 h 2979131"/>
              <a:gd name="connsiteX54" fmla="*/ 8776623 w 10348689"/>
              <a:gd name="connsiteY54" fmla="*/ 2974231 h 2979131"/>
              <a:gd name="connsiteX55" fmla="*/ 8821539 w 10348689"/>
              <a:gd name="connsiteY55" fmla="*/ 2970965 h 2979131"/>
              <a:gd name="connsiteX56" fmla="*/ 8872172 w 10348689"/>
              <a:gd name="connsiteY56" fmla="*/ 2966065 h 2979131"/>
              <a:gd name="connsiteX57" fmla="*/ 8926071 w 10348689"/>
              <a:gd name="connsiteY57" fmla="*/ 2958715 h 2979131"/>
              <a:gd name="connsiteX58" fmla="*/ 8984870 w 10348689"/>
              <a:gd name="connsiteY58" fmla="*/ 2948915 h 2979131"/>
              <a:gd name="connsiteX59" fmla="*/ 9046936 w 10348689"/>
              <a:gd name="connsiteY59" fmla="*/ 2936665 h 2979131"/>
              <a:gd name="connsiteX60" fmla="*/ 9112269 w 10348689"/>
              <a:gd name="connsiteY60" fmla="*/ 2921965 h 2979131"/>
              <a:gd name="connsiteX61" fmla="*/ 9178418 w 10348689"/>
              <a:gd name="connsiteY61" fmla="*/ 2904815 h 2979131"/>
              <a:gd name="connsiteX62" fmla="*/ 9248651 w 10348689"/>
              <a:gd name="connsiteY62" fmla="*/ 2883582 h 2979131"/>
              <a:gd name="connsiteX63" fmla="*/ 9319700 w 10348689"/>
              <a:gd name="connsiteY63" fmla="*/ 2859899 h 2979131"/>
              <a:gd name="connsiteX64" fmla="*/ 9391566 w 10348689"/>
              <a:gd name="connsiteY64" fmla="*/ 2832949 h 2979131"/>
              <a:gd name="connsiteX65" fmla="*/ 9464248 w 10348689"/>
              <a:gd name="connsiteY65" fmla="*/ 2801100 h 2979131"/>
              <a:gd name="connsiteX66" fmla="*/ 9500998 w 10348689"/>
              <a:gd name="connsiteY66" fmla="*/ 2785583 h 2979131"/>
              <a:gd name="connsiteX67" fmla="*/ 9537748 w 10348689"/>
              <a:gd name="connsiteY67" fmla="*/ 2765984 h 2979131"/>
              <a:gd name="connsiteX68" fmla="*/ 9573681 w 10348689"/>
              <a:gd name="connsiteY68" fmla="*/ 2747200 h 2979131"/>
              <a:gd name="connsiteX69" fmla="*/ 9610430 w 10348689"/>
              <a:gd name="connsiteY69" fmla="*/ 2726784 h 2979131"/>
              <a:gd name="connsiteX70" fmla="*/ 9645547 w 10348689"/>
              <a:gd name="connsiteY70" fmla="*/ 2706367 h 2979131"/>
              <a:gd name="connsiteX71" fmla="*/ 9681479 w 10348689"/>
              <a:gd name="connsiteY71" fmla="*/ 2681868 h 2979131"/>
              <a:gd name="connsiteX72" fmla="*/ 9716596 w 10348689"/>
              <a:gd name="connsiteY72" fmla="*/ 2658185 h 2979131"/>
              <a:gd name="connsiteX73" fmla="*/ 9751712 w 10348689"/>
              <a:gd name="connsiteY73" fmla="*/ 2634502 h 2979131"/>
              <a:gd name="connsiteX74" fmla="*/ 9786828 w 10348689"/>
              <a:gd name="connsiteY74" fmla="*/ 2607552 h 2979131"/>
              <a:gd name="connsiteX75" fmla="*/ 9821945 w 10348689"/>
              <a:gd name="connsiteY75" fmla="*/ 2578969 h 2979131"/>
              <a:gd name="connsiteX76" fmla="*/ 9854611 w 10348689"/>
              <a:gd name="connsiteY76" fmla="*/ 2550386 h 2979131"/>
              <a:gd name="connsiteX77" fmla="*/ 9888094 w 10348689"/>
              <a:gd name="connsiteY77" fmla="*/ 2520169 h 2979131"/>
              <a:gd name="connsiteX78" fmla="*/ 9919944 w 10348689"/>
              <a:gd name="connsiteY78" fmla="*/ 2488320 h 2979131"/>
              <a:gd name="connsiteX79" fmla="*/ 9951793 w 10348689"/>
              <a:gd name="connsiteY79" fmla="*/ 2454837 h 2979131"/>
              <a:gd name="connsiteX80" fmla="*/ 9983643 w 10348689"/>
              <a:gd name="connsiteY80" fmla="*/ 2420537 h 2979131"/>
              <a:gd name="connsiteX81" fmla="*/ 10013859 w 10348689"/>
              <a:gd name="connsiteY81" fmla="*/ 2385421 h 2979131"/>
              <a:gd name="connsiteX82" fmla="*/ 10042442 w 10348689"/>
              <a:gd name="connsiteY82" fmla="*/ 2347038 h 2979131"/>
              <a:gd name="connsiteX83" fmla="*/ 10071025 w 10348689"/>
              <a:gd name="connsiteY83" fmla="*/ 2307838 h 2979131"/>
              <a:gd name="connsiteX84" fmla="*/ 10097975 w 10348689"/>
              <a:gd name="connsiteY84" fmla="*/ 2267822 h 2979131"/>
              <a:gd name="connsiteX85" fmla="*/ 10123291 w 10348689"/>
              <a:gd name="connsiteY85" fmla="*/ 2224539 h 2979131"/>
              <a:gd name="connsiteX86" fmla="*/ 10148608 w 10348689"/>
              <a:gd name="connsiteY86" fmla="*/ 2180440 h 2979131"/>
              <a:gd name="connsiteX87" fmla="*/ 10172291 w 10348689"/>
              <a:gd name="connsiteY87" fmla="*/ 2136340 h 2979131"/>
              <a:gd name="connsiteX88" fmla="*/ 10194341 w 10348689"/>
              <a:gd name="connsiteY88" fmla="*/ 2088157 h 2979131"/>
              <a:gd name="connsiteX89" fmla="*/ 10217207 w 10348689"/>
              <a:gd name="connsiteY89" fmla="*/ 2039158 h 2979131"/>
              <a:gd name="connsiteX90" fmla="*/ 10235990 w 10348689"/>
              <a:gd name="connsiteY90" fmla="*/ 1988525 h 2979131"/>
              <a:gd name="connsiteX91" fmla="*/ 10254773 w 10348689"/>
              <a:gd name="connsiteY91" fmla="*/ 1936259 h 2979131"/>
              <a:gd name="connsiteX92" fmla="*/ 10272740 w 10348689"/>
              <a:gd name="connsiteY92" fmla="*/ 1881543 h 2979131"/>
              <a:gd name="connsiteX93" fmla="*/ 10286623 w 10348689"/>
              <a:gd name="connsiteY93" fmla="*/ 1824377 h 2979131"/>
              <a:gd name="connsiteX94" fmla="*/ 10301323 w 10348689"/>
              <a:gd name="connsiteY94" fmla="*/ 1767211 h 2979131"/>
              <a:gd name="connsiteX95" fmla="*/ 10313573 w 10348689"/>
              <a:gd name="connsiteY95" fmla="*/ 1707595 h 2979131"/>
              <a:gd name="connsiteX96" fmla="*/ 10323373 w 10348689"/>
              <a:gd name="connsiteY96" fmla="*/ 1645529 h 2979131"/>
              <a:gd name="connsiteX97" fmla="*/ 10333172 w 10348689"/>
              <a:gd name="connsiteY97" fmla="*/ 1581829 h 2979131"/>
              <a:gd name="connsiteX98" fmla="*/ 10338889 w 10348689"/>
              <a:gd name="connsiteY98" fmla="*/ 1514863 h 2979131"/>
              <a:gd name="connsiteX99" fmla="*/ 10343789 w 10348689"/>
              <a:gd name="connsiteY99" fmla="*/ 1447081 h 2979131"/>
              <a:gd name="connsiteX100" fmla="*/ 10347056 w 10348689"/>
              <a:gd name="connsiteY100" fmla="*/ 1376848 h 2979131"/>
              <a:gd name="connsiteX101" fmla="*/ 10348689 w 10348689"/>
              <a:gd name="connsiteY101" fmla="*/ 1305799 h 2979131"/>
              <a:gd name="connsiteX102" fmla="*/ 10348689 w 10348689"/>
              <a:gd name="connsiteY102" fmla="*/ 0 h 29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348689" h="2979131">
                <a:moveTo>
                  <a:pt x="10348689" y="0"/>
                </a:moveTo>
                <a:lnTo>
                  <a:pt x="10347056" y="71049"/>
                </a:lnTo>
                <a:lnTo>
                  <a:pt x="10343789" y="141282"/>
                </a:lnTo>
                <a:lnTo>
                  <a:pt x="10338889" y="209064"/>
                </a:lnTo>
                <a:lnTo>
                  <a:pt x="10333172" y="276030"/>
                </a:lnTo>
                <a:lnTo>
                  <a:pt x="10323373" y="339730"/>
                </a:lnTo>
                <a:lnTo>
                  <a:pt x="10313573" y="401796"/>
                </a:lnTo>
                <a:lnTo>
                  <a:pt x="10301323" y="461412"/>
                </a:lnTo>
                <a:lnTo>
                  <a:pt x="10286623" y="518578"/>
                </a:lnTo>
                <a:lnTo>
                  <a:pt x="10272740" y="575744"/>
                </a:lnTo>
                <a:lnTo>
                  <a:pt x="10254773" y="630460"/>
                </a:lnTo>
                <a:lnTo>
                  <a:pt x="10235990" y="682726"/>
                </a:lnTo>
                <a:lnTo>
                  <a:pt x="10217207" y="733359"/>
                </a:lnTo>
                <a:lnTo>
                  <a:pt x="10194341" y="782358"/>
                </a:lnTo>
                <a:lnTo>
                  <a:pt x="10172291" y="830541"/>
                </a:lnTo>
                <a:lnTo>
                  <a:pt x="10148608" y="874641"/>
                </a:lnTo>
                <a:lnTo>
                  <a:pt x="10123291" y="918740"/>
                </a:lnTo>
                <a:lnTo>
                  <a:pt x="10097975" y="962023"/>
                </a:lnTo>
                <a:lnTo>
                  <a:pt x="10071025" y="1002039"/>
                </a:lnTo>
                <a:lnTo>
                  <a:pt x="10042442" y="1041239"/>
                </a:lnTo>
                <a:lnTo>
                  <a:pt x="10013859" y="1079622"/>
                </a:lnTo>
                <a:lnTo>
                  <a:pt x="9983643" y="1114738"/>
                </a:lnTo>
                <a:lnTo>
                  <a:pt x="9951793" y="1149038"/>
                </a:lnTo>
                <a:lnTo>
                  <a:pt x="9919944" y="1182521"/>
                </a:lnTo>
                <a:lnTo>
                  <a:pt x="9888094" y="1214370"/>
                </a:lnTo>
                <a:lnTo>
                  <a:pt x="9854611" y="1244587"/>
                </a:lnTo>
                <a:lnTo>
                  <a:pt x="9821945" y="1273170"/>
                </a:lnTo>
                <a:lnTo>
                  <a:pt x="9786828" y="1301753"/>
                </a:lnTo>
                <a:lnTo>
                  <a:pt x="9751712" y="1328703"/>
                </a:lnTo>
                <a:lnTo>
                  <a:pt x="9716596" y="1352386"/>
                </a:lnTo>
                <a:lnTo>
                  <a:pt x="9681479" y="1376069"/>
                </a:lnTo>
                <a:lnTo>
                  <a:pt x="9645547" y="1400568"/>
                </a:lnTo>
                <a:lnTo>
                  <a:pt x="9610430" y="1420985"/>
                </a:lnTo>
                <a:lnTo>
                  <a:pt x="9573681" y="1441401"/>
                </a:lnTo>
                <a:lnTo>
                  <a:pt x="9537748" y="1460185"/>
                </a:lnTo>
                <a:lnTo>
                  <a:pt x="9500998" y="1479784"/>
                </a:lnTo>
                <a:lnTo>
                  <a:pt x="9464248" y="1495301"/>
                </a:lnTo>
                <a:lnTo>
                  <a:pt x="9391566" y="1527150"/>
                </a:lnTo>
                <a:lnTo>
                  <a:pt x="9319700" y="1554100"/>
                </a:lnTo>
                <a:lnTo>
                  <a:pt x="9248651" y="1577783"/>
                </a:lnTo>
                <a:lnTo>
                  <a:pt x="9178418" y="1599016"/>
                </a:lnTo>
                <a:lnTo>
                  <a:pt x="9112269" y="1616166"/>
                </a:lnTo>
                <a:lnTo>
                  <a:pt x="9046936" y="1630866"/>
                </a:lnTo>
                <a:lnTo>
                  <a:pt x="8984870" y="1643116"/>
                </a:lnTo>
                <a:lnTo>
                  <a:pt x="8926071" y="1652916"/>
                </a:lnTo>
                <a:lnTo>
                  <a:pt x="8872172" y="1660266"/>
                </a:lnTo>
                <a:lnTo>
                  <a:pt x="8821539" y="1665166"/>
                </a:lnTo>
                <a:lnTo>
                  <a:pt x="8776623" y="1668432"/>
                </a:lnTo>
                <a:lnTo>
                  <a:pt x="8737423" y="1671699"/>
                </a:lnTo>
                <a:lnTo>
                  <a:pt x="8675357" y="1673332"/>
                </a:lnTo>
                <a:lnTo>
                  <a:pt x="0" y="1673332"/>
                </a:lnTo>
                <a:lnTo>
                  <a:pt x="0" y="2979131"/>
                </a:lnTo>
                <a:lnTo>
                  <a:pt x="8675357" y="2979131"/>
                </a:lnTo>
                <a:lnTo>
                  <a:pt x="8737423" y="2977498"/>
                </a:lnTo>
                <a:lnTo>
                  <a:pt x="8776623" y="2974231"/>
                </a:lnTo>
                <a:lnTo>
                  <a:pt x="8821539" y="2970965"/>
                </a:lnTo>
                <a:lnTo>
                  <a:pt x="8872172" y="2966065"/>
                </a:lnTo>
                <a:lnTo>
                  <a:pt x="8926071" y="2958715"/>
                </a:lnTo>
                <a:lnTo>
                  <a:pt x="8984870" y="2948915"/>
                </a:lnTo>
                <a:lnTo>
                  <a:pt x="9046936" y="2936665"/>
                </a:lnTo>
                <a:lnTo>
                  <a:pt x="9112269" y="2921965"/>
                </a:lnTo>
                <a:lnTo>
                  <a:pt x="9178418" y="2904815"/>
                </a:lnTo>
                <a:lnTo>
                  <a:pt x="9248651" y="2883582"/>
                </a:lnTo>
                <a:lnTo>
                  <a:pt x="9319700" y="2859899"/>
                </a:lnTo>
                <a:lnTo>
                  <a:pt x="9391566" y="2832949"/>
                </a:lnTo>
                <a:lnTo>
                  <a:pt x="9464248" y="2801100"/>
                </a:lnTo>
                <a:lnTo>
                  <a:pt x="9500998" y="2785583"/>
                </a:lnTo>
                <a:lnTo>
                  <a:pt x="9537748" y="2765984"/>
                </a:lnTo>
                <a:lnTo>
                  <a:pt x="9573681" y="2747200"/>
                </a:lnTo>
                <a:lnTo>
                  <a:pt x="9610430" y="2726784"/>
                </a:lnTo>
                <a:lnTo>
                  <a:pt x="9645547" y="2706367"/>
                </a:lnTo>
                <a:lnTo>
                  <a:pt x="9681479" y="2681868"/>
                </a:lnTo>
                <a:lnTo>
                  <a:pt x="9716596" y="2658185"/>
                </a:lnTo>
                <a:lnTo>
                  <a:pt x="9751712" y="2634502"/>
                </a:lnTo>
                <a:lnTo>
                  <a:pt x="9786828" y="2607552"/>
                </a:lnTo>
                <a:lnTo>
                  <a:pt x="9821945" y="2578969"/>
                </a:lnTo>
                <a:lnTo>
                  <a:pt x="9854611" y="2550386"/>
                </a:lnTo>
                <a:lnTo>
                  <a:pt x="9888094" y="2520169"/>
                </a:lnTo>
                <a:lnTo>
                  <a:pt x="9919944" y="2488320"/>
                </a:lnTo>
                <a:lnTo>
                  <a:pt x="9951793" y="2454837"/>
                </a:lnTo>
                <a:lnTo>
                  <a:pt x="9983643" y="2420537"/>
                </a:lnTo>
                <a:lnTo>
                  <a:pt x="10013859" y="2385421"/>
                </a:lnTo>
                <a:lnTo>
                  <a:pt x="10042442" y="2347038"/>
                </a:lnTo>
                <a:lnTo>
                  <a:pt x="10071025" y="2307838"/>
                </a:lnTo>
                <a:lnTo>
                  <a:pt x="10097975" y="2267822"/>
                </a:lnTo>
                <a:lnTo>
                  <a:pt x="10123291" y="2224539"/>
                </a:lnTo>
                <a:lnTo>
                  <a:pt x="10148608" y="2180440"/>
                </a:lnTo>
                <a:lnTo>
                  <a:pt x="10172291" y="2136340"/>
                </a:lnTo>
                <a:lnTo>
                  <a:pt x="10194341" y="2088157"/>
                </a:lnTo>
                <a:lnTo>
                  <a:pt x="10217207" y="2039158"/>
                </a:lnTo>
                <a:lnTo>
                  <a:pt x="10235990" y="1988525"/>
                </a:lnTo>
                <a:lnTo>
                  <a:pt x="10254773" y="1936259"/>
                </a:lnTo>
                <a:lnTo>
                  <a:pt x="10272740" y="1881543"/>
                </a:lnTo>
                <a:lnTo>
                  <a:pt x="10286623" y="1824377"/>
                </a:lnTo>
                <a:lnTo>
                  <a:pt x="10301323" y="1767211"/>
                </a:lnTo>
                <a:lnTo>
                  <a:pt x="10313573" y="1707595"/>
                </a:lnTo>
                <a:lnTo>
                  <a:pt x="10323373" y="1645529"/>
                </a:lnTo>
                <a:lnTo>
                  <a:pt x="10333172" y="1581829"/>
                </a:lnTo>
                <a:lnTo>
                  <a:pt x="10338889" y="1514863"/>
                </a:lnTo>
                <a:lnTo>
                  <a:pt x="10343789" y="1447081"/>
                </a:lnTo>
                <a:lnTo>
                  <a:pt x="10347056" y="1376848"/>
                </a:lnTo>
                <a:lnTo>
                  <a:pt x="10348689" y="1305799"/>
                </a:lnTo>
                <a:lnTo>
                  <a:pt x="10348689" y="0"/>
                </a:lnTo>
                <a:close/>
              </a:path>
            </a:pathLst>
          </a:custGeom>
          <a:solidFill>
            <a:srgbClr val="1855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grpSp>
        <p:nvGrpSpPr>
          <p:cNvPr id="13" name="Rodapé">
            <a:extLst>
              <a:ext uri="{FF2B5EF4-FFF2-40B4-BE49-F238E27FC236}">
                <a16:creationId xmlns:a16="http://schemas.microsoft.com/office/drawing/2014/main" id="{B08E097B-26EA-414C-B80E-F49873F54754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FE3D0D3D-1DCA-44D6-A68F-7B266D8BF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3E9C69E-3DA7-46D8-95FB-368438271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  <p:sp>
        <p:nvSpPr>
          <p:cNvPr id="16" name="Retângulo: Cantos Arredondados 1">
            <a:extLst>
              <a:ext uri="{FF2B5EF4-FFF2-40B4-BE49-F238E27FC236}">
                <a16:creationId xmlns:a16="http://schemas.microsoft.com/office/drawing/2014/main" id="{5E88DE79-E74D-42A1-A369-2C06180D5615}"/>
              </a:ext>
            </a:extLst>
          </p:cNvPr>
          <p:cNvSpPr/>
          <p:nvPr/>
        </p:nvSpPr>
        <p:spPr>
          <a:xfrm>
            <a:off x="4482920" y="1637778"/>
            <a:ext cx="5664993" cy="2966717"/>
          </a:xfrm>
          <a:prstGeom prst="roundRect">
            <a:avLst>
              <a:gd name="adj" fmla="val 2748"/>
            </a:avLst>
          </a:prstGeom>
          <a:solidFill>
            <a:schemeClr val="bg1">
              <a:alpha val="82000"/>
            </a:schemeClr>
          </a:solidFill>
          <a:ln>
            <a:solidFill>
              <a:srgbClr val="005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30">
            <a:extLst>
              <a:ext uri="{FF2B5EF4-FFF2-40B4-BE49-F238E27FC236}">
                <a16:creationId xmlns:a16="http://schemas.microsoft.com/office/drawing/2014/main" id="{8E75EDBF-050A-4DBF-A7ED-FB8517BCA871}"/>
              </a:ext>
            </a:extLst>
          </p:cNvPr>
          <p:cNvSpPr/>
          <p:nvPr/>
        </p:nvSpPr>
        <p:spPr>
          <a:xfrm>
            <a:off x="4595227" y="1729775"/>
            <a:ext cx="5440377" cy="2782722"/>
          </a:xfrm>
          <a:prstGeom prst="roundRect">
            <a:avLst>
              <a:gd name="adj" fmla="val 2748"/>
            </a:avLst>
          </a:prstGeom>
          <a:noFill/>
          <a:ln>
            <a:solidFill>
              <a:srgbClr val="005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202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odapé">
            <a:extLst>
              <a:ext uri="{FF2B5EF4-FFF2-40B4-BE49-F238E27FC236}">
                <a16:creationId xmlns:a16="http://schemas.microsoft.com/office/drawing/2014/main" id="{FF805DA6-ED4D-415F-999F-7579FD002132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9323386A-51DA-4C07-84F7-53CA47CD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C8B51040-2761-4066-8691-582C5481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084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35">
            <a:extLst>
              <a:ext uri="{FF2B5EF4-FFF2-40B4-BE49-F238E27FC236}">
                <a16:creationId xmlns:a16="http://schemas.microsoft.com/office/drawing/2014/main" id="{FD8B70FF-6B96-49E3-9032-09A77D7B9237}"/>
              </a:ext>
            </a:extLst>
          </p:cNvPr>
          <p:cNvSpPr/>
          <p:nvPr/>
        </p:nvSpPr>
        <p:spPr>
          <a:xfrm flipH="1">
            <a:off x="-1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10341545 w 12192000"/>
              <a:gd name="connsiteY1" fmla="*/ 0 h 6858000"/>
              <a:gd name="connsiteX2" fmla="*/ 10341545 w 12192000"/>
              <a:gd name="connsiteY2" fmla="*/ 3690620 h 6858000"/>
              <a:gd name="connsiteX3" fmla="*/ 10339912 w 12192000"/>
              <a:gd name="connsiteY3" fmla="*/ 3761669 h 6858000"/>
              <a:gd name="connsiteX4" fmla="*/ 10336645 w 12192000"/>
              <a:gd name="connsiteY4" fmla="*/ 3831902 h 6858000"/>
              <a:gd name="connsiteX5" fmla="*/ 10331745 w 12192000"/>
              <a:gd name="connsiteY5" fmla="*/ 3899684 h 6858000"/>
              <a:gd name="connsiteX6" fmla="*/ 10326028 w 12192000"/>
              <a:gd name="connsiteY6" fmla="*/ 3966650 h 6858000"/>
              <a:gd name="connsiteX7" fmla="*/ 10316229 w 12192000"/>
              <a:gd name="connsiteY7" fmla="*/ 4030350 h 6858000"/>
              <a:gd name="connsiteX8" fmla="*/ 10306429 w 12192000"/>
              <a:gd name="connsiteY8" fmla="*/ 4092416 h 6858000"/>
              <a:gd name="connsiteX9" fmla="*/ 10294179 w 12192000"/>
              <a:gd name="connsiteY9" fmla="*/ 4152032 h 6858000"/>
              <a:gd name="connsiteX10" fmla="*/ 10279479 w 12192000"/>
              <a:gd name="connsiteY10" fmla="*/ 4209198 h 6858000"/>
              <a:gd name="connsiteX11" fmla="*/ 10265596 w 12192000"/>
              <a:gd name="connsiteY11" fmla="*/ 4266364 h 6858000"/>
              <a:gd name="connsiteX12" fmla="*/ 10247629 w 12192000"/>
              <a:gd name="connsiteY12" fmla="*/ 4321080 h 6858000"/>
              <a:gd name="connsiteX13" fmla="*/ 10228846 w 12192000"/>
              <a:gd name="connsiteY13" fmla="*/ 4373346 h 6858000"/>
              <a:gd name="connsiteX14" fmla="*/ 10210063 w 12192000"/>
              <a:gd name="connsiteY14" fmla="*/ 4423979 h 6858000"/>
              <a:gd name="connsiteX15" fmla="*/ 10187197 w 12192000"/>
              <a:gd name="connsiteY15" fmla="*/ 4472978 h 6858000"/>
              <a:gd name="connsiteX16" fmla="*/ 10165147 w 12192000"/>
              <a:gd name="connsiteY16" fmla="*/ 4521161 h 6858000"/>
              <a:gd name="connsiteX17" fmla="*/ 10141464 w 12192000"/>
              <a:gd name="connsiteY17" fmla="*/ 4565261 h 6858000"/>
              <a:gd name="connsiteX18" fmla="*/ 10116147 w 12192000"/>
              <a:gd name="connsiteY18" fmla="*/ 4609360 h 6858000"/>
              <a:gd name="connsiteX19" fmla="*/ 10090831 w 12192000"/>
              <a:gd name="connsiteY19" fmla="*/ 4652643 h 6858000"/>
              <a:gd name="connsiteX20" fmla="*/ 10063881 w 12192000"/>
              <a:gd name="connsiteY20" fmla="*/ 4692659 h 6858000"/>
              <a:gd name="connsiteX21" fmla="*/ 10035298 w 12192000"/>
              <a:gd name="connsiteY21" fmla="*/ 4731859 h 6858000"/>
              <a:gd name="connsiteX22" fmla="*/ 10006715 w 12192000"/>
              <a:gd name="connsiteY22" fmla="*/ 4770242 h 6858000"/>
              <a:gd name="connsiteX23" fmla="*/ 9976499 w 12192000"/>
              <a:gd name="connsiteY23" fmla="*/ 4805358 h 6858000"/>
              <a:gd name="connsiteX24" fmla="*/ 9944649 w 12192000"/>
              <a:gd name="connsiteY24" fmla="*/ 4839658 h 6858000"/>
              <a:gd name="connsiteX25" fmla="*/ 9912800 w 12192000"/>
              <a:gd name="connsiteY25" fmla="*/ 4873141 h 6858000"/>
              <a:gd name="connsiteX26" fmla="*/ 9880950 w 12192000"/>
              <a:gd name="connsiteY26" fmla="*/ 4904990 h 6858000"/>
              <a:gd name="connsiteX27" fmla="*/ 9847467 w 12192000"/>
              <a:gd name="connsiteY27" fmla="*/ 4935207 h 6858000"/>
              <a:gd name="connsiteX28" fmla="*/ 9814801 w 12192000"/>
              <a:gd name="connsiteY28" fmla="*/ 4963790 h 6858000"/>
              <a:gd name="connsiteX29" fmla="*/ 9779684 w 12192000"/>
              <a:gd name="connsiteY29" fmla="*/ 4992373 h 6858000"/>
              <a:gd name="connsiteX30" fmla="*/ 9744568 w 12192000"/>
              <a:gd name="connsiteY30" fmla="*/ 5019323 h 6858000"/>
              <a:gd name="connsiteX31" fmla="*/ 9709452 w 12192000"/>
              <a:gd name="connsiteY31" fmla="*/ 5043006 h 6858000"/>
              <a:gd name="connsiteX32" fmla="*/ 9674335 w 12192000"/>
              <a:gd name="connsiteY32" fmla="*/ 5066689 h 6858000"/>
              <a:gd name="connsiteX33" fmla="*/ 9638403 w 12192000"/>
              <a:gd name="connsiteY33" fmla="*/ 5091188 h 6858000"/>
              <a:gd name="connsiteX34" fmla="*/ 9603286 w 12192000"/>
              <a:gd name="connsiteY34" fmla="*/ 5111605 h 6858000"/>
              <a:gd name="connsiteX35" fmla="*/ 9566537 w 12192000"/>
              <a:gd name="connsiteY35" fmla="*/ 5132021 h 6858000"/>
              <a:gd name="connsiteX36" fmla="*/ 9530604 w 12192000"/>
              <a:gd name="connsiteY36" fmla="*/ 5150805 h 6858000"/>
              <a:gd name="connsiteX37" fmla="*/ 9493854 w 12192000"/>
              <a:gd name="connsiteY37" fmla="*/ 5170404 h 6858000"/>
              <a:gd name="connsiteX38" fmla="*/ 9457104 w 12192000"/>
              <a:gd name="connsiteY38" fmla="*/ 5185921 h 6858000"/>
              <a:gd name="connsiteX39" fmla="*/ 9384422 w 12192000"/>
              <a:gd name="connsiteY39" fmla="*/ 5217770 h 6858000"/>
              <a:gd name="connsiteX40" fmla="*/ 9312556 w 12192000"/>
              <a:gd name="connsiteY40" fmla="*/ 5244720 h 6858000"/>
              <a:gd name="connsiteX41" fmla="*/ 9241507 w 12192000"/>
              <a:gd name="connsiteY41" fmla="*/ 5268403 h 6858000"/>
              <a:gd name="connsiteX42" fmla="*/ 9171274 w 12192000"/>
              <a:gd name="connsiteY42" fmla="*/ 5289636 h 6858000"/>
              <a:gd name="connsiteX43" fmla="*/ 9105125 w 12192000"/>
              <a:gd name="connsiteY43" fmla="*/ 5306786 h 6858000"/>
              <a:gd name="connsiteX44" fmla="*/ 9039792 w 12192000"/>
              <a:gd name="connsiteY44" fmla="*/ 5321486 h 6858000"/>
              <a:gd name="connsiteX45" fmla="*/ 8977726 w 12192000"/>
              <a:gd name="connsiteY45" fmla="*/ 5333736 h 6858000"/>
              <a:gd name="connsiteX46" fmla="*/ 8918927 w 12192000"/>
              <a:gd name="connsiteY46" fmla="*/ 5343536 h 6858000"/>
              <a:gd name="connsiteX47" fmla="*/ 8865028 w 12192000"/>
              <a:gd name="connsiteY47" fmla="*/ 5350886 h 6858000"/>
              <a:gd name="connsiteX48" fmla="*/ 8814395 w 12192000"/>
              <a:gd name="connsiteY48" fmla="*/ 5355786 h 6858000"/>
              <a:gd name="connsiteX49" fmla="*/ 8769479 w 12192000"/>
              <a:gd name="connsiteY49" fmla="*/ 5359052 h 6858000"/>
              <a:gd name="connsiteX50" fmla="*/ 8730279 w 12192000"/>
              <a:gd name="connsiteY50" fmla="*/ 5362319 h 6858000"/>
              <a:gd name="connsiteX51" fmla="*/ 8668213 w 12192000"/>
              <a:gd name="connsiteY51" fmla="*/ 5363952 h 6858000"/>
              <a:gd name="connsiteX52" fmla="*/ 0 w 12192000"/>
              <a:gd name="connsiteY52" fmla="*/ 5363952 h 6858000"/>
              <a:gd name="connsiteX53" fmla="*/ 0 w 12192000"/>
              <a:gd name="connsiteY53" fmla="*/ 6858000 h 6858000"/>
              <a:gd name="connsiteX54" fmla="*/ 12192000 w 12192000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10341545" y="0"/>
                </a:lnTo>
                <a:lnTo>
                  <a:pt x="10341545" y="3690620"/>
                </a:lnTo>
                <a:lnTo>
                  <a:pt x="10339912" y="3761669"/>
                </a:lnTo>
                <a:lnTo>
                  <a:pt x="10336645" y="3831902"/>
                </a:lnTo>
                <a:lnTo>
                  <a:pt x="10331745" y="3899684"/>
                </a:lnTo>
                <a:lnTo>
                  <a:pt x="10326028" y="3966650"/>
                </a:lnTo>
                <a:lnTo>
                  <a:pt x="10316229" y="4030350"/>
                </a:lnTo>
                <a:lnTo>
                  <a:pt x="10306429" y="4092416"/>
                </a:lnTo>
                <a:lnTo>
                  <a:pt x="10294179" y="4152032"/>
                </a:lnTo>
                <a:lnTo>
                  <a:pt x="10279479" y="4209198"/>
                </a:lnTo>
                <a:lnTo>
                  <a:pt x="10265596" y="4266364"/>
                </a:lnTo>
                <a:lnTo>
                  <a:pt x="10247629" y="4321080"/>
                </a:lnTo>
                <a:lnTo>
                  <a:pt x="10228846" y="4373346"/>
                </a:lnTo>
                <a:lnTo>
                  <a:pt x="10210063" y="4423979"/>
                </a:lnTo>
                <a:lnTo>
                  <a:pt x="10187197" y="4472978"/>
                </a:lnTo>
                <a:lnTo>
                  <a:pt x="10165147" y="4521161"/>
                </a:lnTo>
                <a:lnTo>
                  <a:pt x="10141464" y="4565261"/>
                </a:lnTo>
                <a:lnTo>
                  <a:pt x="10116147" y="4609360"/>
                </a:lnTo>
                <a:lnTo>
                  <a:pt x="10090831" y="4652643"/>
                </a:lnTo>
                <a:lnTo>
                  <a:pt x="10063881" y="4692659"/>
                </a:lnTo>
                <a:lnTo>
                  <a:pt x="10035298" y="4731859"/>
                </a:lnTo>
                <a:lnTo>
                  <a:pt x="10006715" y="4770242"/>
                </a:lnTo>
                <a:lnTo>
                  <a:pt x="9976499" y="4805358"/>
                </a:lnTo>
                <a:lnTo>
                  <a:pt x="9944649" y="4839658"/>
                </a:lnTo>
                <a:lnTo>
                  <a:pt x="9912800" y="4873141"/>
                </a:lnTo>
                <a:lnTo>
                  <a:pt x="9880950" y="4904990"/>
                </a:lnTo>
                <a:lnTo>
                  <a:pt x="9847467" y="4935207"/>
                </a:lnTo>
                <a:lnTo>
                  <a:pt x="9814801" y="4963790"/>
                </a:lnTo>
                <a:lnTo>
                  <a:pt x="9779684" y="4992373"/>
                </a:lnTo>
                <a:lnTo>
                  <a:pt x="9744568" y="5019323"/>
                </a:lnTo>
                <a:lnTo>
                  <a:pt x="9709452" y="5043006"/>
                </a:lnTo>
                <a:lnTo>
                  <a:pt x="9674335" y="5066689"/>
                </a:lnTo>
                <a:lnTo>
                  <a:pt x="9638403" y="5091188"/>
                </a:lnTo>
                <a:lnTo>
                  <a:pt x="9603286" y="5111605"/>
                </a:lnTo>
                <a:lnTo>
                  <a:pt x="9566537" y="5132021"/>
                </a:lnTo>
                <a:lnTo>
                  <a:pt x="9530604" y="5150805"/>
                </a:lnTo>
                <a:lnTo>
                  <a:pt x="9493854" y="5170404"/>
                </a:lnTo>
                <a:lnTo>
                  <a:pt x="9457104" y="5185921"/>
                </a:lnTo>
                <a:lnTo>
                  <a:pt x="9384422" y="5217770"/>
                </a:lnTo>
                <a:lnTo>
                  <a:pt x="9312556" y="5244720"/>
                </a:lnTo>
                <a:lnTo>
                  <a:pt x="9241507" y="5268403"/>
                </a:lnTo>
                <a:lnTo>
                  <a:pt x="9171274" y="5289636"/>
                </a:lnTo>
                <a:lnTo>
                  <a:pt x="9105125" y="5306786"/>
                </a:lnTo>
                <a:lnTo>
                  <a:pt x="9039792" y="5321486"/>
                </a:lnTo>
                <a:lnTo>
                  <a:pt x="8977726" y="5333736"/>
                </a:lnTo>
                <a:lnTo>
                  <a:pt x="8918927" y="5343536"/>
                </a:lnTo>
                <a:lnTo>
                  <a:pt x="8865028" y="5350886"/>
                </a:lnTo>
                <a:lnTo>
                  <a:pt x="8814395" y="5355786"/>
                </a:lnTo>
                <a:lnTo>
                  <a:pt x="8769479" y="5359052"/>
                </a:lnTo>
                <a:lnTo>
                  <a:pt x="8730279" y="5362319"/>
                </a:lnTo>
                <a:lnTo>
                  <a:pt x="8668213" y="5363952"/>
                </a:lnTo>
                <a:lnTo>
                  <a:pt x="0" y="5363952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80C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1" name="Forma Livre: Forma 33">
            <a:extLst>
              <a:ext uri="{FF2B5EF4-FFF2-40B4-BE49-F238E27FC236}">
                <a16:creationId xmlns:a16="http://schemas.microsoft.com/office/drawing/2014/main" id="{6A225325-566D-408B-BA06-ED62DDA149E1}"/>
              </a:ext>
            </a:extLst>
          </p:cNvPr>
          <p:cNvSpPr>
            <a:spLocks/>
          </p:cNvSpPr>
          <p:nvPr/>
        </p:nvSpPr>
        <p:spPr bwMode="auto">
          <a:xfrm flipH="1">
            <a:off x="1843311" y="3124572"/>
            <a:ext cx="10348689" cy="2979131"/>
          </a:xfrm>
          <a:custGeom>
            <a:avLst/>
            <a:gdLst>
              <a:gd name="connsiteX0" fmla="*/ 10348689 w 10348689"/>
              <a:gd name="connsiteY0" fmla="*/ 0 h 2979131"/>
              <a:gd name="connsiteX1" fmla="*/ 10347056 w 10348689"/>
              <a:gd name="connsiteY1" fmla="*/ 71049 h 2979131"/>
              <a:gd name="connsiteX2" fmla="*/ 10343789 w 10348689"/>
              <a:gd name="connsiteY2" fmla="*/ 141282 h 2979131"/>
              <a:gd name="connsiteX3" fmla="*/ 10338889 w 10348689"/>
              <a:gd name="connsiteY3" fmla="*/ 209064 h 2979131"/>
              <a:gd name="connsiteX4" fmla="*/ 10333172 w 10348689"/>
              <a:gd name="connsiteY4" fmla="*/ 276030 h 2979131"/>
              <a:gd name="connsiteX5" fmla="*/ 10323373 w 10348689"/>
              <a:gd name="connsiteY5" fmla="*/ 339730 h 2979131"/>
              <a:gd name="connsiteX6" fmla="*/ 10313573 w 10348689"/>
              <a:gd name="connsiteY6" fmla="*/ 401796 h 2979131"/>
              <a:gd name="connsiteX7" fmla="*/ 10301323 w 10348689"/>
              <a:gd name="connsiteY7" fmla="*/ 461412 h 2979131"/>
              <a:gd name="connsiteX8" fmla="*/ 10286623 w 10348689"/>
              <a:gd name="connsiteY8" fmla="*/ 518578 h 2979131"/>
              <a:gd name="connsiteX9" fmla="*/ 10272740 w 10348689"/>
              <a:gd name="connsiteY9" fmla="*/ 575744 h 2979131"/>
              <a:gd name="connsiteX10" fmla="*/ 10254773 w 10348689"/>
              <a:gd name="connsiteY10" fmla="*/ 630460 h 2979131"/>
              <a:gd name="connsiteX11" fmla="*/ 10235990 w 10348689"/>
              <a:gd name="connsiteY11" fmla="*/ 682726 h 2979131"/>
              <a:gd name="connsiteX12" fmla="*/ 10217207 w 10348689"/>
              <a:gd name="connsiteY12" fmla="*/ 733359 h 2979131"/>
              <a:gd name="connsiteX13" fmla="*/ 10194341 w 10348689"/>
              <a:gd name="connsiteY13" fmla="*/ 782358 h 2979131"/>
              <a:gd name="connsiteX14" fmla="*/ 10172291 w 10348689"/>
              <a:gd name="connsiteY14" fmla="*/ 830541 h 2979131"/>
              <a:gd name="connsiteX15" fmla="*/ 10148608 w 10348689"/>
              <a:gd name="connsiteY15" fmla="*/ 874641 h 2979131"/>
              <a:gd name="connsiteX16" fmla="*/ 10123291 w 10348689"/>
              <a:gd name="connsiteY16" fmla="*/ 918740 h 2979131"/>
              <a:gd name="connsiteX17" fmla="*/ 10097975 w 10348689"/>
              <a:gd name="connsiteY17" fmla="*/ 962023 h 2979131"/>
              <a:gd name="connsiteX18" fmla="*/ 10071025 w 10348689"/>
              <a:gd name="connsiteY18" fmla="*/ 1002039 h 2979131"/>
              <a:gd name="connsiteX19" fmla="*/ 10042442 w 10348689"/>
              <a:gd name="connsiteY19" fmla="*/ 1041239 h 2979131"/>
              <a:gd name="connsiteX20" fmla="*/ 10013859 w 10348689"/>
              <a:gd name="connsiteY20" fmla="*/ 1079622 h 2979131"/>
              <a:gd name="connsiteX21" fmla="*/ 9983643 w 10348689"/>
              <a:gd name="connsiteY21" fmla="*/ 1114738 h 2979131"/>
              <a:gd name="connsiteX22" fmla="*/ 9951793 w 10348689"/>
              <a:gd name="connsiteY22" fmla="*/ 1149038 h 2979131"/>
              <a:gd name="connsiteX23" fmla="*/ 9919944 w 10348689"/>
              <a:gd name="connsiteY23" fmla="*/ 1182521 h 2979131"/>
              <a:gd name="connsiteX24" fmla="*/ 9888094 w 10348689"/>
              <a:gd name="connsiteY24" fmla="*/ 1214370 h 2979131"/>
              <a:gd name="connsiteX25" fmla="*/ 9854611 w 10348689"/>
              <a:gd name="connsiteY25" fmla="*/ 1244587 h 2979131"/>
              <a:gd name="connsiteX26" fmla="*/ 9821945 w 10348689"/>
              <a:gd name="connsiteY26" fmla="*/ 1273170 h 2979131"/>
              <a:gd name="connsiteX27" fmla="*/ 9786828 w 10348689"/>
              <a:gd name="connsiteY27" fmla="*/ 1301753 h 2979131"/>
              <a:gd name="connsiteX28" fmla="*/ 9751712 w 10348689"/>
              <a:gd name="connsiteY28" fmla="*/ 1328703 h 2979131"/>
              <a:gd name="connsiteX29" fmla="*/ 9716596 w 10348689"/>
              <a:gd name="connsiteY29" fmla="*/ 1352386 h 2979131"/>
              <a:gd name="connsiteX30" fmla="*/ 9681479 w 10348689"/>
              <a:gd name="connsiteY30" fmla="*/ 1376069 h 2979131"/>
              <a:gd name="connsiteX31" fmla="*/ 9645547 w 10348689"/>
              <a:gd name="connsiteY31" fmla="*/ 1400568 h 2979131"/>
              <a:gd name="connsiteX32" fmla="*/ 9610430 w 10348689"/>
              <a:gd name="connsiteY32" fmla="*/ 1420985 h 2979131"/>
              <a:gd name="connsiteX33" fmla="*/ 9573681 w 10348689"/>
              <a:gd name="connsiteY33" fmla="*/ 1441401 h 2979131"/>
              <a:gd name="connsiteX34" fmla="*/ 9537748 w 10348689"/>
              <a:gd name="connsiteY34" fmla="*/ 1460185 h 2979131"/>
              <a:gd name="connsiteX35" fmla="*/ 9500998 w 10348689"/>
              <a:gd name="connsiteY35" fmla="*/ 1479784 h 2979131"/>
              <a:gd name="connsiteX36" fmla="*/ 9464248 w 10348689"/>
              <a:gd name="connsiteY36" fmla="*/ 1495301 h 2979131"/>
              <a:gd name="connsiteX37" fmla="*/ 9391566 w 10348689"/>
              <a:gd name="connsiteY37" fmla="*/ 1527150 h 2979131"/>
              <a:gd name="connsiteX38" fmla="*/ 9319700 w 10348689"/>
              <a:gd name="connsiteY38" fmla="*/ 1554100 h 2979131"/>
              <a:gd name="connsiteX39" fmla="*/ 9248651 w 10348689"/>
              <a:gd name="connsiteY39" fmla="*/ 1577783 h 2979131"/>
              <a:gd name="connsiteX40" fmla="*/ 9178418 w 10348689"/>
              <a:gd name="connsiteY40" fmla="*/ 1599016 h 2979131"/>
              <a:gd name="connsiteX41" fmla="*/ 9112269 w 10348689"/>
              <a:gd name="connsiteY41" fmla="*/ 1616166 h 2979131"/>
              <a:gd name="connsiteX42" fmla="*/ 9046936 w 10348689"/>
              <a:gd name="connsiteY42" fmla="*/ 1630866 h 2979131"/>
              <a:gd name="connsiteX43" fmla="*/ 8984870 w 10348689"/>
              <a:gd name="connsiteY43" fmla="*/ 1643116 h 2979131"/>
              <a:gd name="connsiteX44" fmla="*/ 8926071 w 10348689"/>
              <a:gd name="connsiteY44" fmla="*/ 1652916 h 2979131"/>
              <a:gd name="connsiteX45" fmla="*/ 8872172 w 10348689"/>
              <a:gd name="connsiteY45" fmla="*/ 1660266 h 2979131"/>
              <a:gd name="connsiteX46" fmla="*/ 8821539 w 10348689"/>
              <a:gd name="connsiteY46" fmla="*/ 1665166 h 2979131"/>
              <a:gd name="connsiteX47" fmla="*/ 8776623 w 10348689"/>
              <a:gd name="connsiteY47" fmla="*/ 1668432 h 2979131"/>
              <a:gd name="connsiteX48" fmla="*/ 8737423 w 10348689"/>
              <a:gd name="connsiteY48" fmla="*/ 1671699 h 2979131"/>
              <a:gd name="connsiteX49" fmla="*/ 8675357 w 10348689"/>
              <a:gd name="connsiteY49" fmla="*/ 1673332 h 2979131"/>
              <a:gd name="connsiteX50" fmla="*/ 0 w 10348689"/>
              <a:gd name="connsiteY50" fmla="*/ 1673332 h 2979131"/>
              <a:gd name="connsiteX51" fmla="*/ 0 w 10348689"/>
              <a:gd name="connsiteY51" fmla="*/ 2979131 h 2979131"/>
              <a:gd name="connsiteX52" fmla="*/ 8675357 w 10348689"/>
              <a:gd name="connsiteY52" fmla="*/ 2979131 h 2979131"/>
              <a:gd name="connsiteX53" fmla="*/ 8737423 w 10348689"/>
              <a:gd name="connsiteY53" fmla="*/ 2977498 h 2979131"/>
              <a:gd name="connsiteX54" fmla="*/ 8776623 w 10348689"/>
              <a:gd name="connsiteY54" fmla="*/ 2974231 h 2979131"/>
              <a:gd name="connsiteX55" fmla="*/ 8821539 w 10348689"/>
              <a:gd name="connsiteY55" fmla="*/ 2970965 h 2979131"/>
              <a:gd name="connsiteX56" fmla="*/ 8872172 w 10348689"/>
              <a:gd name="connsiteY56" fmla="*/ 2966065 h 2979131"/>
              <a:gd name="connsiteX57" fmla="*/ 8926071 w 10348689"/>
              <a:gd name="connsiteY57" fmla="*/ 2958715 h 2979131"/>
              <a:gd name="connsiteX58" fmla="*/ 8984870 w 10348689"/>
              <a:gd name="connsiteY58" fmla="*/ 2948915 h 2979131"/>
              <a:gd name="connsiteX59" fmla="*/ 9046936 w 10348689"/>
              <a:gd name="connsiteY59" fmla="*/ 2936665 h 2979131"/>
              <a:gd name="connsiteX60" fmla="*/ 9112269 w 10348689"/>
              <a:gd name="connsiteY60" fmla="*/ 2921965 h 2979131"/>
              <a:gd name="connsiteX61" fmla="*/ 9178418 w 10348689"/>
              <a:gd name="connsiteY61" fmla="*/ 2904815 h 2979131"/>
              <a:gd name="connsiteX62" fmla="*/ 9248651 w 10348689"/>
              <a:gd name="connsiteY62" fmla="*/ 2883582 h 2979131"/>
              <a:gd name="connsiteX63" fmla="*/ 9319700 w 10348689"/>
              <a:gd name="connsiteY63" fmla="*/ 2859899 h 2979131"/>
              <a:gd name="connsiteX64" fmla="*/ 9391566 w 10348689"/>
              <a:gd name="connsiteY64" fmla="*/ 2832949 h 2979131"/>
              <a:gd name="connsiteX65" fmla="*/ 9464248 w 10348689"/>
              <a:gd name="connsiteY65" fmla="*/ 2801100 h 2979131"/>
              <a:gd name="connsiteX66" fmla="*/ 9500998 w 10348689"/>
              <a:gd name="connsiteY66" fmla="*/ 2785583 h 2979131"/>
              <a:gd name="connsiteX67" fmla="*/ 9537748 w 10348689"/>
              <a:gd name="connsiteY67" fmla="*/ 2765984 h 2979131"/>
              <a:gd name="connsiteX68" fmla="*/ 9573681 w 10348689"/>
              <a:gd name="connsiteY68" fmla="*/ 2747200 h 2979131"/>
              <a:gd name="connsiteX69" fmla="*/ 9610430 w 10348689"/>
              <a:gd name="connsiteY69" fmla="*/ 2726784 h 2979131"/>
              <a:gd name="connsiteX70" fmla="*/ 9645547 w 10348689"/>
              <a:gd name="connsiteY70" fmla="*/ 2706367 h 2979131"/>
              <a:gd name="connsiteX71" fmla="*/ 9681479 w 10348689"/>
              <a:gd name="connsiteY71" fmla="*/ 2681868 h 2979131"/>
              <a:gd name="connsiteX72" fmla="*/ 9716596 w 10348689"/>
              <a:gd name="connsiteY72" fmla="*/ 2658185 h 2979131"/>
              <a:gd name="connsiteX73" fmla="*/ 9751712 w 10348689"/>
              <a:gd name="connsiteY73" fmla="*/ 2634502 h 2979131"/>
              <a:gd name="connsiteX74" fmla="*/ 9786828 w 10348689"/>
              <a:gd name="connsiteY74" fmla="*/ 2607552 h 2979131"/>
              <a:gd name="connsiteX75" fmla="*/ 9821945 w 10348689"/>
              <a:gd name="connsiteY75" fmla="*/ 2578969 h 2979131"/>
              <a:gd name="connsiteX76" fmla="*/ 9854611 w 10348689"/>
              <a:gd name="connsiteY76" fmla="*/ 2550386 h 2979131"/>
              <a:gd name="connsiteX77" fmla="*/ 9888094 w 10348689"/>
              <a:gd name="connsiteY77" fmla="*/ 2520169 h 2979131"/>
              <a:gd name="connsiteX78" fmla="*/ 9919944 w 10348689"/>
              <a:gd name="connsiteY78" fmla="*/ 2488320 h 2979131"/>
              <a:gd name="connsiteX79" fmla="*/ 9951793 w 10348689"/>
              <a:gd name="connsiteY79" fmla="*/ 2454837 h 2979131"/>
              <a:gd name="connsiteX80" fmla="*/ 9983643 w 10348689"/>
              <a:gd name="connsiteY80" fmla="*/ 2420537 h 2979131"/>
              <a:gd name="connsiteX81" fmla="*/ 10013859 w 10348689"/>
              <a:gd name="connsiteY81" fmla="*/ 2385421 h 2979131"/>
              <a:gd name="connsiteX82" fmla="*/ 10042442 w 10348689"/>
              <a:gd name="connsiteY82" fmla="*/ 2347038 h 2979131"/>
              <a:gd name="connsiteX83" fmla="*/ 10071025 w 10348689"/>
              <a:gd name="connsiteY83" fmla="*/ 2307838 h 2979131"/>
              <a:gd name="connsiteX84" fmla="*/ 10097975 w 10348689"/>
              <a:gd name="connsiteY84" fmla="*/ 2267822 h 2979131"/>
              <a:gd name="connsiteX85" fmla="*/ 10123291 w 10348689"/>
              <a:gd name="connsiteY85" fmla="*/ 2224539 h 2979131"/>
              <a:gd name="connsiteX86" fmla="*/ 10148608 w 10348689"/>
              <a:gd name="connsiteY86" fmla="*/ 2180440 h 2979131"/>
              <a:gd name="connsiteX87" fmla="*/ 10172291 w 10348689"/>
              <a:gd name="connsiteY87" fmla="*/ 2136340 h 2979131"/>
              <a:gd name="connsiteX88" fmla="*/ 10194341 w 10348689"/>
              <a:gd name="connsiteY88" fmla="*/ 2088157 h 2979131"/>
              <a:gd name="connsiteX89" fmla="*/ 10217207 w 10348689"/>
              <a:gd name="connsiteY89" fmla="*/ 2039158 h 2979131"/>
              <a:gd name="connsiteX90" fmla="*/ 10235990 w 10348689"/>
              <a:gd name="connsiteY90" fmla="*/ 1988525 h 2979131"/>
              <a:gd name="connsiteX91" fmla="*/ 10254773 w 10348689"/>
              <a:gd name="connsiteY91" fmla="*/ 1936259 h 2979131"/>
              <a:gd name="connsiteX92" fmla="*/ 10272740 w 10348689"/>
              <a:gd name="connsiteY92" fmla="*/ 1881543 h 2979131"/>
              <a:gd name="connsiteX93" fmla="*/ 10286623 w 10348689"/>
              <a:gd name="connsiteY93" fmla="*/ 1824377 h 2979131"/>
              <a:gd name="connsiteX94" fmla="*/ 10301323 w 10348689"/>
              <a:gd name="connsiteY94" fmla="*/ 1767211 h 2979131"/>
              <a:gd name="connsiteX95" fmla="*/ 10313573 w 10348689"/>
              <a:gd name="connsiteY95" fmla="*/ 1707595 h 2979131"/>
              <a:gd name="connsiteX96" fmla="*/ 10323373 w 10348689"/>
              <a:gd name="connsiteY96" fmla="*/ 1645529 h 2979131"/>
              <a:gd name="connsiteX97" fmla="*/ 10333172 w 10348689"/>
              <a:gd name="connsiteY97" fmla="*/ 1581829 h 2979131"/>
              <a:gd name="connsiteX98" fmla="*/ 10338889 w 10348689"/>
              <a:gd name="connsiteY98" fmla="*/ 1514863 h 2979131"/>
              <a:gd name="connsiteX99" fmla="*/ 10343789 w 10348689"/>
              <a:gd name="connsiteY99" fmla="*/ 1447081 h 2979131"/>
              <a:gd name="connsiteX100" fmla="*/ 10347056 w 10348689"/>
              <a:gd name="connsiteY100" fmla="*/ 1376848 h 2979131"/>
              <a:gd name="connsiteX101" fmla="*/ 10348689 w 10348689"/>
              <a:gd name="connsiteY101" fmla="*/ 1305799 h 2979131"/>
              <a:gd name="connsiteX102" fmla="*/ 10348689 w 10348689"/>
              <a:gd name="connsiteY102" fmla="*/ 0 h 29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348689" h="2979131">
                <a:moveTo>
                  <a:pt x="10348689" y="0"/>
                </a:moveTo>
                <a:lnTo>
                  <a:pt x="10347056" y="71049"/>
                </a:lnTo>
                <a:lnTo>
                  <a:pt x="10343789" y="141282"/>
                </a:lnTo>
                <a:lnTo>
                  <a:pt x="10338889" y="209064"/>
                </a:lnTo>
                <a:lnTo>
                  <a:pt x="10333172" y="276030"/>
                </a:lnTo>
                <a:lnTo>
                  <a:pt x="10323373" y="339730"/>
                </a:lnTo>
                <a:lnTo>
                  <a:pt x="10313573" y="401796"/>
                </a:lnTo>
                <a:lnTo>
                  <a:pt x="10301323" y="461412"/>
                </a:lnTo>
                <a:lnTo>
                  <a:pt x="10286623" y="518578"/>
                </a:lnTo>
                <a:lnTo>
                  <a:pt x="10272740" y="575744"/>
                </a:lnTo>
                <a:lnTo>
                  <a:pt x="10254773" y="630460"/>
                </a:lnTo>
                <a:lnTo>
                  <a:pt x="10235990" y="682726"/>
                </a:lnTo>
                <a:lnTo>
                  <a:pt x="10217207" y="733359"/>
                </a:lnTo>
                <a:lnTo>
                  <a:pt x="10194341" y="782358"/>
                </a:lnTo>
                <a:lnTo>
                  <a:pt x="10172291" y="830541"/>
                </a:lnTo>
                <a:lnTo>
                  <a:pt x="10148608" y="874641"/>
                </a:lnTo>
                <a:lnTo>
                  <a:pt x="10123291" y="918740"/>
                </a:lnTo>
                <a:lnTo>
                  <a:pt x="10097975" y="962023"/>
                </a:lnTo>
                <a:lnTo>
                  <a:pt x="10071025" y="1002039"/>
                </a:lnTo>
                <a:lnTo>
                  <a:pt x="10042442" y="1041239"/>
                </a:lnTo>
                <a:lnTo>
                  <a:pt x="10013859" y="1079622"/>
                </a:lnTo>
                <a:lnTo>
                  <a:pt x="9983643" y="1114738"/>
                </a:lnTo>
                <a:lnTo>
                  <a:pt x="9951793" y="1149038"/>
                </a:lnTo>
                <a:lnTo>
                  <a:pt x="9919944" y="1182521"/>
                </a:lnTo>
                <a:lnTo>
                  <a:pt x="9888094" y="1214370"/>
                </a:lnTo>
                <a:lnTo>
                  <a:pt x="9854611" y="1244587"/>
                </a:lnTo>
                <a:lnTo>
                  <a:pt x="9821945" y="1273170"/>
                </a:lnTo>
                <a:lnTo>
                  <a:pt x="9786828" y="1301753"/>
                </a:lnTo>
                <a:lnTo>
                  <a:pt x="9751712" y="1328703"/>
                </a:lnTo>
                <a:lnTo>
                  <a:pt x="9716596" y="1352386"/>
                </a:lnTo>
                <a:lnTo>
                  <a:pt x="9681479" y="1376069"/>
                </a:lnTo>
                <a:lnTo>
                  <a:pt x="9645547" y="1400568"/>
                </a:lnTo>
                <a:lnTo>
                  <a:pt x="9610430" y="1420985"/>
                </a:lnTo>
                <a:lnTo>
                  <a:pt x="9573681" y="1441401"/>
                </a:lnTo>
                <a:lnTo>
                  <a:pt x="9537748" y="1460185"/>
                </a:lnTo>
                <a:lnTo>
                  <a:pt x="9500998" y="1479784"/>
                </a:lnTo>
                <a:lnTo>
                  <a:pt x="9464248" y="1495301"/>
                </a:lnTo>
                <a:lnTo>
                  <a:pt x="9391566" y="1527150"/>
                </a:lnTo>
                <a:lnTo>
                  <a:pt x="9319700" y="1554100"/>
                </a:lnTo>
                <a:lnTo>
                  <a:pt x="9248651" y="1577783"/>
                </a:lnTo>
                <a:lnTo>
                  <a:pt x="9178418" y="1599016"/>
                </a:lnTo>
                <a:lnTo>
                  <a:pt x="9112269" y="1616166"/>
                </a:lnTo>
                <a:lnTo>
                  <a:pt x="9046936" y="1630866"/>
                </a:lnTo>
                <a:lnTo>
                  <a:pt x="8984870" y="1643116"/>
                </a:lnTo>
                <a:lnTo>
                  <a:pt x="8926071" y="1652916"/>
                </a:lnTo>
                <a:lnTo>
                  <a:pt x="8872172" y="1660266"/>
                </a:lnTo>
                <a:lnTo>
                  <a:pt x="8821539" y="1665166"/>
                </a:lnTo>
                <a:lnTo>
                  <a:pt x="8776623" y="1668432"/>
                </a:lnTo>
                <a:lnTo>
                  <a:pt x="8737423" y="1671699"/>
                </a:lnTo>
                <a:lnTo>
                  <a:pt x="8675357" y="1673332"/>
                </a:lnTo>
                <a:lnTo>
                  <a:pt x="0" y="1673332"/>
                </a:lnTo>
                <a:lnTo>
                  <a:pt x="0" y="2979131"/>
                </a:lnTo>
                <a:lnTo>
                  <a:pt x="8675357" y="2979131"/>
                </a:lnTo>
                <a:lnTo>
                  <a:pt x="8737423" y="2977498"/>
                </a:lnTo>
                <a:lnTo>
                  <a:pt x="8776623" y="2974231"/>
                </a:lnTo>
                <a:lnTo>
                  <a:pt x="8821539" y="2970965"/>
                </a:lnTo>
                <a:lnTo>
                  <a:pt x="8872172" y="2966065"/>
                </a:lnTo>
                <a:lnTo>
                  <a:pt x="8926071" y="2958715"/>
                </a:lnTo>
                <a:lnTo>
                  <a:pt x="8984870" y="2948915"/>
                </a:lnTo>
                <a:lnTo>
                  <a:pt x="9046936" y="2936665"/>
                </a:lnTo>
                <a:lnTo>
                  <a:pt x="9112269" y="2921965"/>
                </a:lnTo>
                <a:lnTo>
                  <a:pt x="9178418" y="2904815"/>
                </a:lnTo>
                <a:lnTo>
                  <a:pt x="9248651" y="2883582"/>
                </a:lnTo>
                <a:lnTo>
                  <a:pt x="9319700" y="2859899"/>
                </a:lnTo>
                <a:lnTo>
                  <a:pt x="9391566" y="2832949"/>
                </a:lnTo>
                <a:lnTo>
                  <a:pt x="9464248" y="2801100"/>
                </a:lnTo>
                <a:lnTo>
                  <a:pt x="9500998" y="2785583"/>
                </a:lnTo>
                <a:lnTo>
                  <a:pt x="9537748" y="2765984"/>
                </a:lnTo>
                <a:lnTo>
                  <a:pt x="9573681" y="2747200"/>
                </a:lnTo>
                <a:lnTo>
                  <a:pt x="9610430" y="2726784"/>
                </a:lnTo>
                <a:lnTo>
                  <a:pt x="9645547" y="2706367"/>
                </a:lnTo>
                <a:lnTo>
                  <a:pt x="9681479" y="2681868"/>
                </a:lnTo>
                <a:lnTo>
                  <a:pt x="9716596" y="2658185"/>
                </a:lnTo>
                <a:lnTo>
                  <a:pt x="9751712" y="2634502"/>
                </a:lnTo>
                <a:lnTo>
                  <a:pt x="9786828" y="2607552"/>
                </a:lnTo>
                <a:lnTo>
                  <a:pt x="9821945" y="2578969"/>
                </a:lnTo>
                <a:lnTo>
                  <a:pt x="9854611" y="2550386"/>
                </a:lnTo>
                <a:lnTo>
                  <a:pt x="9888094" y="2520169"/>
                </a:lnTo>
                <a:lnTo>
                  <a:pt x="9919944" y="2488320"/>
                </a:lnTo>
                <a:lnTo>
                  <a:pt x="9951793" y="2454837"/>
                </a:lnTo>
                <a:lnTo>
                  <a:pt x="9983643" y="2420537"/>
                </a:lnTo>
                <a:lnTo>
                  <a:pt x="10013859" y="2385421"/>
                </a:lnTo>
                <a:lnTo>
                  <a:pt x="10042442" y="2347038"/>
                </a:lnTo>
                <a:lnTo>
                  <a:pt x="10071025" y="2307838"/>
                </a:lnTo>
                <a:lnTo>
                  <a:pt x="10097975" y="2267822"/>
                </a:lnTo>
                <a:lnTo>
                  <a:pt x="10123291" y="2224539"/>
                </a:lnTo>
                <a:lnTo>
                  <a:pt x="10148608" y="2180440"/>
                </a:lnTo>
                <a:lnTo>
                  <a:pt x="10172291" y="2136340"/>
                </a:lnTo>
                <a:lnTo>
                  <a:pt x="10194341" y="2088157"/>
                </a:lnTo>
                <a:lnTo>
                  <a:pt x="10217207" y="2039158"/>
                </a:lnTo>
                <a:lnTo>
                  <a:pt x="10235990" y="1988525"/>
                </a:lnTo>
                <a:lnTo>
                  <a:pt x="10254773" y="1936259"/>
                </a:lnTo>
                <a:lnTo>
                  <a:pt x="10272740" y="1881543"/>
                </a:lnTo>
                <a:lnTo>
                  <a:pt x="10286623" y="1824377"/>
                </a:lnTo>
                <a:lnTo>
                  <a:pt x="10301323" y="1767211"/>
                </a:lnTo>
                <a:lnTo>
                  <a:pt x="10313573" y="1707595"/>
                </a:lnTo>
                <a:lnTo>
                  <a:pt x="10323373" y="1645529"/>
                </a:lnTo>
                <a:lnTo>
                  <a:pt x="10333172" y="1581829"/>
                </a:lnTo>
                <a:lnTo>
                  <a:pt x="10338889" y="1514863"/>
                </a:lnTo>
                <a:lnTo>
                  <a:pt x="10343789" y="1447081"/>
                </a:lnTo>
                <a:lnTo>
                  <a:pt x="10347056" y="1376848"/>
                </a:lnTo>
                <a:lnTo>
                  <a:pt x="10348689" y="1305799"/>
                </a:lnTo>
                <a:lnTo>
                  <a:pt x="10348689" y="0"/>
                </a:lnTo>
                <a:close/>
              </a:path>
            </a:pathLst>
          </a:custGeom>
          <a:solidFill>
            <a:srgbClr val="1855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24" name="[Linha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>
          <a:xfrm flipH="1">
            <a:off x="-128641" y="10643"/>
            <a:ext cx="5791200" cy="6858000"/>
          </a:xfrm>
          <a:prstGeom prst="rect">
            <a:avLst/>
          </a:prstGeom>
        </p:spPr>
      </p:pic>
      <p:grpSp>
        <p:nvGrpSpPr>
          <p:cNvPr id="12" name="Rodapé">
            <a:extLst>
              <a:ext uri="{FF2B5EF4-FFF2-40B4-BE49-F238E27FC236}">
                <a16:creationId xmlns:a16="http://schemas.microsoft.com/office/drawing/2014/main" id="{FF805DA6-ED4D-415F-999F-7579FD002132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9323386A-51DA-4C07-84F7-53CA47CD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8B51040-2761-4066-8691-582C5481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389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3F7E77-A8BD-442D-8103-0A35D9E40CB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75"/>
          </a:p>
        </p:txBody>
      </p:sp>
    </p:spTree>
    <p:extLst>
      <p:ext uri="{BB962C8B-B14F-4D97-AF65-F5344CB8AC3E}">
        <p14:creationId xmlns:p14="http://schemas.microsoft.com/office/powerpoint/2010/main" val="401309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3F7E77-A8BD-442D-8103-0A35D9E40CB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75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44C40B-22B2-40DA-BA02-2F5E0F68E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656" y="5992134"/>
            <a:ext cx="668850" cy="4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27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18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3F7E77-A8BD-442D-8103-0A35D9E40CB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75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0E6B4D-3378-1ECF-A788-24149E346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822" y="6448328"/>
            <a:ext cx="403347" cy="2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07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3F7E77-A8BD-442D-8103-0A35D9E40CB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75"/>
          </a:p>
        </p:txBody>
      </p:sp>
    </p:spTree>
    <p:extLst>
      <p:ext uri="{BB962C8B-B14F-4D97-AF65-F5344CB8AC3E}">
        <p14:creationId xmlns:p14="http://schemas.microsoft.com/office/powerpoint/2010/main" val="99046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[Fundo] Cor"/>
          <p:cNvSpPr/>
          <p:nvPr/>
        </p:nvSpPr>
        <p:spPr>
          <a:xfrm>
            <a:off x="0" y="0"/>
            <a:ext cx="12192000" cy="6872515"/>
          </a:xfrm>
          <a:prstGeom prst="rect">
            <a:avLst/>
          </a:prstGeom>
          <a:solidFill>
            <a:srgbClr val="F58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4955748" y="3443515"/>
            <a:ext cx="7804993" cy="863238"/>
            <a:chOff x="-1474081" y="885131"/>
            <a:chExt cx="7804993" cy="863238"/>
          </a:xfrm>
        </p:grpSpPr>
        <p:sp>
          <p:nvSpPr>
            <p:cNvPr id="14" name="[Shape] Circuito"/>
            <p:cNvSpPr/>
            <p:nvPr/>
          </p:nvSpPr>
          <p:spPr>
            <a:xfrm>
              <a:off x="-1474081" y="885131"/>
              <a:ext cx="7804993" cy="77013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80C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[Detalhe] Forma"/>
            <p:cNvSpPr/>
            <p:nvPr/>
          </p:nvSpPr>
          <p:spPr>
            <a:xfrm>
              <a:off x="4710214" y="1574198"/>
              <a:ext cx="566057" cy="174171"/>
            </a:xfrm>
            <a:prstGeom prst="rect">
              <a:avLst/>
            </a:prstGeom>
            <a:solidFill>
              <a:srgbClr val="80C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19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  <p:grpSp>
        <p:nvGrpSpPr>
          <p:cNvPr id="5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04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33">
            <a:extLst>
              <a:ext uri="{FF2B5EF4-FFF2-40B4-BE49-F238E27FC236}">
                <a16:creationId xmlns:a16="http://schemas.microsoft.com/office/drawing/2014/main" id="{6A225325-566D-408B-BA06-ED62DDA149E1}"/>
              </a:ext>
            </a:extLst>
          </p:cNvPr>
          <p:cNvSpPr>
            <a:spLocks/>
          </p:cNvSpPr>
          <p:nvPr/>
        </p:nvSpPr>
        <p:spPr bwMode="auto">
          <a:xfrm>
            <a:off x="0" y="3538674"/>
            <a:ext cx="12763500" cy="3340611"/>
          </a:xfrm>
          <a:custGeom>
            <a:avLst/>
            <a:gdLst>
              <a:gd name="connsiteX0" fmla="*/ 10348689 w 10348689"/>
              <a:gd name="connsiteY0" fmla="*/ 0 h 2979131"/>
              <a:gd name="connsiteX1" fmla="*/ 10347056 w 10348689"/>
              <a:gd name="connsiteY1" fmla="*/ 71049 h 2979131"/>
              <a:gd name="connsiteX2" fmla="*/ 10343789 w 10348689"/>
              <a:gd name="connsiteY2" fmla="*/ 141282 h 2979131"/>
              <a:gd name="connsiteX3" fmla="*/ 10338889 w 10348689"/>
              <a:gd name="connsiteY3" fmla="*/ 209064 h 2979131"/>
              <a:gd name="connsiteX4" fmla="*/ 10333172 w 10348689"/>
              <a:gd name="connsiteY4" fmla="*/ 276030 h 2979131"/>
              <a:gd name="connsiteX5" fmla="*/ 10323373 w 10348689"/>
              <a:gd name="connsiteY5" fmla="*/ 339730 h 2979131"/>
              <a:gd name="connsiteX6" fmla="*/ 10313573 w 10348689"/>
              <a:gd name="connsiteY6" fmla="*/ 401796 h 2979131"/>
              <a:gd name="connsiteX7" fmla="*/ 10301323 w 10348689"/>
              <a:gd name="connsiteY7" fmla="*/ 461412 h 2979131"/>
              <a:gd name="connsiteX8" fmla="*/ 10286623 w 10348689"/>
              <a:gd name="connsiteY8" fmla="*/ 518578 h 2979131"/>
              <a:gd name="connsiteX9" fmla="*/ 10272740 w 10348689"/>
              <a:gd name="connsiteY9" fmla="*/ 575744 h 2979131"/>
              <a:gd name="connsiteX10" fmla="*/ 10254773 w 10348689"/>
              <a:gd name="connsiteY10" fmla="*/ 630460 h 2979131"/>
              <a:gd name="connsiteX11" fmla="*/ 10235990 w 10348689"/>
              <a:gd name="connsiteY11" fmla="*/ 682726 h 2979131"/>
              <a:gd name="connsiteX12" fmla="*/ 10217207 w 10348689"/>
              <a:gd name="connsiteY12" fmla="*/ 733359 h 2979131"/>
              <a:gd name="connsiteX13" fmla="*/ 10194341 w 10348689"/>
              <a:gd name="connsiteY13" fmla="*/ 782358 h 2979131"/>
              <a:gd name="connsiteX14" fmla="*/ 10172291 w 10348689"/>
              <a:gd name="connsiteY14" fmla="*/ 830541 h 2979131"/>
              <a:gd name="connsiteX15" fmla="*/ 10148608 w 10348689"/>
              <a:gd name="connsiteY15" fmla="*/ 874641 h 2979131"/>
              <a:gd name="connsiteX16" fmla="*/ 10123291 w 10348689"/>
              <a:gd name="connsiteY16" fmla="*/ 918740 h 2979131"/>
              <a:gd name="connsiteX17" fmla="*/ 10097975 w 10348689"/>
              <a:gd name="connsiteY17" fmla="*/ 962023 h 2979131"/>
              <a:gd name="connsiteX18" fmla="*/ 10071025 w 10348689"/>
              <a:gd name="connsiteY18" fmla="*/ 1002039 h 2979131"/>
              <a:gd name="connsiteX19" fmla="*/ 10042442 w 10348689"/>
              <a:gd name="connsiteY19" fmla="*/ 1041239 h 2979131"/>
              <a:gd name="connsiteX20" fmla="*/ 10013859 w 10348689"/>
              <a:gd name="connsiteY20" fmla="*/ 1079622 h 2979131"/>
              <a:gd name="connsiteX21" fmla="*/ 9983643 w 10348689"/>
              <a:gd name="connsiteY21" fmla="*/ 1114738 h 2979131"/>
              <a:gd name="connsiteX22" fmla="*/ 9951793 w 10348689"/>
              <a:gd name="connsiteY22" fmla="*/ 1149038 h 2979131"/>
              <a:gd name="connsiteX23" fmla="*/ 9919944 w 10348689"/>
              <a:gd name="connsiteY23" fmla="*/ 1182521 h 2979131"/>
              <a:gd name="connsiteX24" fmla="*/ 9888094 w 10348689"/>
              <a:gd name="connsiteY24" fmla="*/ 1214370 h 2979131"/>
              <a:gd name="connsiteX25" fmla="*/ 9854611 w 10348689"/>
              <a:gd name="connsiteY25" fmla="*/ 1244587 h 2979131"/>
              <a:gd name="connsiteX26" fmla="*/ 9821945 w 10348689"/>
              <a:gd name="connsiteY26" fmla="*/ 1273170 h 2979131"/>
              <a:gd name="connsiteX27" fmla="*/ 9786828 w 10348689"/>
              <a:gd name="connsiteY27" fmla="*/ 1301753 h 2979131"/>
              <a:gd name="connsiteX28" fmla="*/ 9751712 w 10348689"/>
              <a:gd name="connsiteY28" fmla="*/ 1328703 h 2979131"/>
              <a:gd name="connsiteX29" fmla="*/ 9716596 w 10348689"/>
              <a:gd name="connsiteY29" fmla="*/ 1352386 h 2979131"/>
              <a:gd name="connsiteX30" fmla="*/ 9681479 w 10348689"/>
              <a:gd name="connsiteY30" fmla="*/ 1376069 h 2979131"/>
              <a:gd name="connsiteX31" fmla="*/ 9645547 w 10348689"/>
              <a:gd name="connsiteY31" fmla="*/ 1400568 h 2979131"/>
              <a:gd name="connsiteX32" fmla="*/ 9610430 w 10348689"/>
              <a:gd name="connsiteY32" fmla="*/ 1420985 h 2979131"/>
              <a:gd name="connsiteX33" fmla="*/ 9573681 w 10348689"/>
              <a:gd name="connsiteY33" fmla="*/ 1441401 h 2979131"/>
              <a:gd name="connsiteX34" fmla="*/ 9537748 w 10348689"/>
              <a:gd name="connsiteY34" fmla="*/ 1460185 h 2979131"/>
              <a:gd name="connsiteX35" fmla="*/ 9500998 w 10348689"/>
              <a:gd name="connsiteY35" fmla="*/ 1479784 h 2979131"/>
              <a:gd name="connsiteX36" fmla="*/ 9464248 w 10348689"/>
              <a:gd name="connsiteY36" fmla="*/ 1495301 h 2979131"/>
              <a:gd name="connsiteX37" fmla="*/ 9391566 w 10348689"/>
              <a:gd name="connsiteY37" fmla="*/ 1527150 h 2979131"/>
              <a:gd name="connsiteX38" fmla="*/ 9319700 w 10348689"/>
              <a:gd name="connsiteY38" fmla="*/ 1554100 h 2979131"/>
              <a:gd name="connsiteX39" fmla="*/ 9248651 w 10348689"/>
              <a:gd name="connsiteY39" fmla="*/ 1577783 h 2979131"/>
              <a:gd name="connsiteX40" fmla="*/ 9178418 w 10348689"/>
              <a:gd name="connsiteY40" fmla="*/ 1599016 h 2979131"/>
              <a:gd name="connsiteX41" fmla="*/ 9112269 w 10348689"/>
              <a:gd name="connsiteY41" fmla="*/ 1616166 h 2979131"/>
              <a:gd name="connsiteX42" fmla="*/ 9046936 w 10348689"/>
              <a:gd name="connsiteY42" fmla="*/ 1630866 h 2979131"/>
              <a:gd name="connsiteX43" fmla="*/ 8984870 w 10348689"/>
              <a:gd name="connsiteY43" fmla="*/ 1643116 h 2979131"/>
              <a:gd name="connsiteX44" fmla="*/ 8926071 w 10348689"/>
              <a:gd name="connsiteY44" fmla="*/ 1652916 h 2979131"/>
              <a:gd name="connsiteX45" fmla="*/ 8872172 w 10348689"/>
              <a:gd name="connsiteY45" fmla="*/ 1660266 h 2979131"/>
              <a:gd name="connsiteX46" fmla="*/ 8821539 w 10348689"/>
              <a:gd name="connsiteY46" fmla="*/ 1665166 h 2979131"/>
              <a:gd name="connsiteX47" fmla="*/ 8776623 w 10348689"/>
              <a:gd name="connsiteY47" fmla="*/ 1668432 h 2979131"/>
              <a:gd name="connsiteX48" fmla="*/ 8737423 w 10348689"/>
              <a:gd name="connsiteY48" fmla="*/ 1671699 h 2979131"/>
              <a:gd name="connsiteX49" fmla="*/ 8675357 w 10348689"/>
              <a:gd name="connsiteY49" fmla="*/ 1673332 h 2979131"/>
              <a:gd name="connsiteX50" fmla="*/ 0 w 10348689"/>
              <a:gd name="connsiteY50" fmla="*/ 1673332 h 2979131"/>
              <a:gd name="connsiteX51" fmla="*/ 0 w 10348689"/>
              <a:gd name="connsiteY51" fmla="*/ 2979131 h 2979131"/>
              <a:gd name="connsiteX52" fmla="*/ 8675357 w 10348689"/>
              <a:gd name="connsiteY52" fmla="*/ 2979131 h 2979131"/>
              <a:gd name="connsiteX53" fmla="*/ 8737423 w 10348689"/>
              <a:gd name="connsiteY53" fmla="*/ 2977498 h 2979131"/>
              <a:gd name="connsiteX54" fmla="*/ 8776623 w 10348689"/>
              <a:gd name="connsiteY54" fmla="*/ 2974231 h 2979131"/>
              <a:gd name="connsiteX55" fmla="*/ 8821539 w 10348689"/>
              <a:gd name="connsiteY55" fmla="*/ 2970965 h 2979131"/>
              <a:gd name="connsiteX56" fmla="*/ 8872172 w 10348689"/>
              <a:gd name="connsiteY56" fmla="*/ 2966065 h 2979131"/>
              <a:gd name="connsiteX57" fmla="*/ 8926071 w 10348689"/>
              <a:gd name="connsiteY57" fmla="*/ 2958715 h 2979131"/>
              <a:gd name="connsiteX58" fmla="*/ 8984870 w 10348689"/>
              <a:gd name="connsiteY58" fmla="*/ 2948915 h 2979131"/>
              <a:gd name="connsiteX59" fmla="*/ 9046936 w 10348689"/>
              <a:gd name="connsiteY59" fmla="*/ 2936665 h 2979131"/>
              <a:gd name="connsiteX60" fmla="*/ 9112269 w 10348689"/>
              <a:gd name="connsiteY60" fmla="*/ 2921965 h 2979131"/>
              <a:gd name="connsiteX61" fmla="*/ 9178418 w 10348689"/>
              <a:gd name="connsiteY61" fmla="*/ 2904815 h 2979131"/>
              <a:gd name="connsiteX62" fmla="*/ 9248651 w 10348689"/>
              <a:gd name="connsiteY62" fmla="*/ 2883582 h 2979131"/>
              <a:gd name="connsiteX63" fmla="*/ 9319700 w 10348689"/>
              <a:gd name="connsiteY63" fmla="*/ 2859899 h 2979131"/>
              <a:gd name="connsiteX64" fmla="*/ 9391566 w 10348689"/>
              <a:gd name="connsiteY64" fmla="*/ 2832949 h 2979131"/>
              <a:gd name="connsiteX65" fmla="*/ 9464248 w 10348689"/>
              <a:gd name="connsiteY65" fmla="*/ 2801100 h 2979131"/>
              <a:gd name="connsiteX66" fmla="*/ 9500998 w 10348689"/>
              <a:gd name="connsiteY66" fmla="*/ 2785583 h 2979131"/>
              <a:gd name="connsiteX67" fmla="*/ 9537748 w 10348689"/>
              <a:gd name="connsiteY67" fmla="*/ 2765984 h 2979131"/>
              <a:gd name="connsiteX68" fmla="*/ 9573681 w 10348689"/>
              <a:gd name="connsiteY68" fmla="*/ 2747200 h 2979131"/>
              <a:gd name="connsiteX69" fmla="*/ 9610430 w 10348689"/>
              <a:gd name="connsiteY69" fmla="*/ 2726784 h 2979131"/>
              <a:gd name="connsiteX70" fmla="*/ 9645547 w 10348689"/>
              <a:gd name="connsiteY70" fmla="*/ 2706367 h 2979131"/>
              <a:gd name="connsiteX71" fmla="*/ 9681479 w 10348689"/>
              <a:gd name="connsiteY71" fmla="*/ 2681868 h 2979131"/>
              <a:gd name="connsiteX72" fmla="*/ 9716596 w 10348689"/>
              <a:gd name="connsiteY72" fmla="*/ 2658185 h 2979131"/>
              <a:gd name="connsiteX73" fmla="*/ 9751712 w 10348689"/>
              <a:gd name="connsiteY73" fmla="*/ 2634502 h 2979131"/>
              <a:gd name="connsiteX74" fmla="*/ 9786828 w 10348689"/>
              <a:gd name="connsiteY74" fmla="*/ 2607552 h 2979131"/>
              <a:gd name="connsiteX75" fmla="*/ 9821945 w 10348689"/>
              <a:gd name="connsiteY75" fmla="*/ 2578969 h 2979131"/>
              <a:gd name="connsiteX76" fmla="*/ 9854611 w 10348689"/>
              <a:gd name="connsiteY76" fmla="*/ 2550386 h 2979131"/>
              <a:gd name="connsiteX77" fmla="*/ 9888094 w 10348689"/>
              <a:gd name="connsiteY77" fmla="*/ 2520169 h 2979131"/>
              <a:gd name="connsiteX78" fmla="*/ 9919944 w 10348689"/>
              <a:gd name="connsiteY78" fmla="*/ 2488320 h 2979131"/>
              <a:gd name="connsiteX79" fmla="*/ 9951793 w 10348689"/>
              <a:gd name="connsiteY79" fmla="*/ 2454837 h 2979131"/>
              <a:gd name="connsiteX80" fmla="*/ 9983643 w 10348689"/>
              <a:gd name="connsiteY80" fmla="*/ 2420537 h 2979131"/>
              <a:gd name="connsiteX81" fmla="*/ 10013859 w 10348689"/>
              <a:gd name="connsiteY81" fmla="*/ 2385421 h 2979131"/>
              <a:gd name="connsiteX82" fmla="*/ 10042442 w 10348689"/>
              <a:gd name="connsiteY82" fmla="*/ 2347038 h 2979131"/>
              <a:gd name="connsiteX83" fmla="*/ 10071025 w 10348689"/>
              <a:gd name="connsiteY83" fmla="*/ 2307838 h 2979131"/>
              <a:gd name="connsiteX84" fmla="*/ 10097975 w 10348689"/>
              <a:gd name="connsiteY84" fmla="*/ 2267822 h 2979131"/>
              <a:gd name="connsiteX85" fmla="*/ 10123291 w 10348689"/>
              <a:gd name="connsiteY85" fmla="*/ 2224539 h 2979131"/>
              <a:gd name="connsiteX86" fmla="*/ 10148608 w 10348689"/>
              <a:gd name="connsiteY86" fmla="*/ 2180440 h 2979131"/>
              <a:gd name="connsiteX87" fmla="*/ 10172291 w 10348689"/>
              <a:gd name="connsiteY87" fmla="*/ 2136340 h 2979131"/>
              <a:gd name="connsiteX88" fmla="*/ 10194341 w 10348689"/>
              <a:gd name="connsiteY88" fmla="*/ 2088157 h 2979131"/>
              <a:gd name="connsiteX89" fmla="*/ 10217207 w 10348689"/>
              <a:gd name="connsiteY89" fmla="*/ 2039158 h 2979131"/>
              <a:gd name="connsiteX90" fmla="*/ 10235990 w 10348689"/>
              <a:gd name="connsiteY90" fmla="*/ 1988525 h 2979131"/>
              <a:gd name="connsiteX91" fmla="*/ 10254773 w 10348689"/>
              <a:gd name="connsiteY91" fmla="*/ 1936259 h 2979131"/>
              <a:gd name="connsiteX92" fmla="*/ 10272740 w 10348689"/>
              <a:gd name="connsiteY92" fmla="*/ 1881543 h 2979131"/>
              <a:gd name="connsiteX93" fmla="*/ 10286623 w 10348689"/>
              <a:gd name="connsiteY93" fmla="*/ 1824377 h 2979131"/>
              <a:gd name="connsiteX94" fmla="*/ 10301323 w 10348689"/>
              <a:gd name="connsiteY94" fmla="*/ 1767211 h 2979131"/>
              <a:gd name="connsiteX95" fmla="*/ 10313573 w 10348689"/>
              <a:gd name="connsiteY95" fmla="*/ 1707595 h 2979131"/>
              <a:gd name="connsiteX96" fmla="*/ 10323373 w 10348689"/>
              <a:gd name="connsiteY96" fmla="*/ 1645529 h 2979131"/>
              <a:gd name="connsiteX97" fmla="*/ 10333172 w 10348689"/>
              <a:gd name="connsiteY97" fmla="*/ 1581829 h 2979131"/>
              <a:gd name="connsiteX98" fmla="*/ 10338889 w 10348689"/>
              <a:gd name="connsiteY98" fmla="*/ 1514863 h 2979131"/>
              <a:gd name="connsiteX99" fmla="*/ 10343789 w 10348689"/>
              <a:gd name="connsiteY99" fmla="*/ 1447081 h 2979131"/>
              <a:gd name="connsiteX100" fmla="*/ 10347056 w 10348689"/>
              <a:gd name="connsiteY100" fmla="*/ 1376848 h 2979131"/>
              <a:gd name="connsiteX101" fmla="*/ 10348689 w 10348689"/>
              <a:gd name="connsiteY101" fmla="*/ 1305799 h 2979131"/>
              <a:gd name="connsiteX102" fmla="*/ 10348689 w 10348689"/>
              <a:gd name="connsiteY102" fmla="*/ 0 h 29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348689" h="2979131">
                <a:moveTo>
                  <a:pt x="10348689" y="0"/>
                </a:moveTo>
                <a:lnTo>
                  <a:pt x="10347056" y="71049"/>
                </a:lnTo>
                <a:lnTo>
                  <a:pt x="10343789" y="141282"/>
                </a:lnTo>
                <a:lnTo>
                  <a:pt x="10338889" y="209064"/>
                </a:lnTo>
                <a:lnTo>
                  <a:pt x="10333172" y="276030"/>
                </a:lnTo>
                <a:lnTo>
                  <a:pt x="10323373" y="339730"/>
                </a:lnTo>
                <a:lnTo>
                  <a:pt x="10313573" y="401796"/>
                </a:lnTo>
                <a:lnTo>
                  <a:pt x="10301323" y="461412"/>
                </a:lnTo>
                <a:lnTo>
                  <a:pt x="10286623" y="518578"/>
                </a:lnTo>
                <a:lnTo>
                  <a:pt x="10272740" y="575744"/>
                </a:lnTo>
                <a:lnTo>
                  <a:pt x="10254773" y="630460"/>
                </a:lnTo>
                <a:lnTo>
                  <a:pt x="10235990" y="682726"/>
                </a:lnTo>
                <a:lnTo>
                  <a:pt x="10217207" y="733359"/>
                </a:lnTo>
                <a:lnTo>
                  <a:pt x="10194341" y="782358"/>
                </a:lnTo>
                <a:lnTo>
                  <a:pt x="10172291" y="830541"/>
                </a:lnTo>
                <a:lnTo>
                  <a:pt x="10148608" y="874641"/>
                </a:lnTo>
                <a:lnTo>
                  <a:pt x="10123291" y="918740"/>
                </a:lnTo>
                <a:lnTo>
                  <a:pt x="10097975" y="962023"/>
                </a:lnTo>
                <a:lnTo>
                  <a:pt x="10071025" y="1002039"/>
                </a:lnTo>
                <a:lnTo>
                  <a:pt x="10042442" y="1041239"/>
                </a:lnTo>
                <a:lnTo>
                  <a:pt x="10013859" y="1079622"/>
                </a:lnTo>
                <a:lnTo>
                  <a:pt x="9983643" y="1114738"/>
                </a:lnTo>
                <a:lnTo>
                  <a:pt x="9951793" y="1149038"/>
                </a:lnTo>
                <a:lnTo>
                  <a:pt x="9919944" y="1182521"/>
                </a:lnTo>
                <a:lnTo>
                  <a:pt x="9888094" y="1214370"/>
                </a:lnTo>
                <a:lnTo>
                  <a:pt x="9854611" y="1244587"/>
                </a:lnTo>
                <a:lnTo>
                  <a:pt x="9821945" y="1273170"/>
                </a:lnTo>
                <a:lnTo>
                  <a:pt x="9786828" y="1301753"/>
                </a:lnTo>
                <a:lnTo>
                  <a:pt x="9751712" y="1328703"/>
                </a:lnTo>
                <a:lnTo>
                  <a:pt x="9716596" y="1352386"/>
                </a:lnTo>
                <a:lnTo>
                  <a:pt x="9681479" y="1376069"/>
                </a:lnTo>
                <a:lnTo>
                  <a:pt x="9645547" y="1400568"/>
                </a:lnTo>
                <a:lnTo>
                  <a:pt x="9610430" y="1420985"/>
                </a:lnTo>
                <a:lnTo>
                  <a:pt x="9573681" y="1441401"/>
                </a:lnTo>
                <a:lnTo>
                  <a:pt x="9537748" y="1460185"/>
                </a:lnTo>
                <a:lnTo>
                  <a:pt x="9500998" y="1479784"/>
                </a:lnTo>
                <a:lnTo>
                  <a:pt x="9464248" y="1495301"/>
                </a:lnTo>
                <a:lnTo>
                  <a:pt x="9391566" y="1527150"/>
                </a:lnTo>
                <a:lnTo>
                  <a:pt x="9319700" y="1554100"/>
                </a:lnTo>
                <a:lnTo>
                  <a:pt x="9248651" y="1577783"/>
                </a:lnTo>
                <a:lnTo>
                  <a:pt x="9178418" y="1599016"/>
                </a:lnTo>
                <a:lnTo>
                  <a:pt x="9112269" y="1616166"/>
                </a:lnTo>
                <a:lnTo>
                  <a:pt x="9046936" y="1630866"/>
                </a:lnTo>
                <a:lnTo>
                  <a:pt x="8984870" y="1643116"/>
                </a:lnTo>
                <a:lnTo>
                  <a:pt x="8926071" y="1652916"/>
                </a:lnTo>
                <a:lnTo>
                  <a:pt x="8872172" y="1660266"/>
                </a:lnTo>
                <a:lnTo>
                  <a:pt x="8821539" y="1665166"/>
                </a:lnTo>
                <a:lnTo>
                  <a:pt x="8776623" y="1668432"/>
                </a:lnTo>
                <a:lnTo>
                  <a:pt x="8737423" y="1671699"/>
                </a:lnTo>
                <a:lnTo>
                  <a:pt x="8675357" y="1673332"/>
                </a:lnTo>
                <a:lnTo>
                  <a:pt x="0" y="1673332"/>
                </a:lnTo>
                <a:lnTo>
                  <a:pt x="0" y="2979131"/>
                </a:lnTo>
                <a:lnTo>
                  <a:pt x="8675357" y="2979131"/>
                </a:lnTo>
                <a:lnTo>
                  <a:pt x="8737423" y="2977498"/>
                </a:lnTo>
                <a:lnTo>
                  <a:pt x="8776623" y="2974231"/>
                </a:lnTo>
                <a:lnTo>
                  <a:pt x="8821539" y="2970965"/>
                </a:lnTo>
                <a:lnTo>
                  <a:pt x="8872172" y="2966065"/>
                </a:lnTo>
                <a:lnTo>
                  <a:pt x="8926071" y="2958715"/>
                </a:lnTo>
                <a:lnTo>
                  <a:pt x="8984870" y="2948915"/>
                </a:lnTo>
                <a:lnTo>
                  <a:pt x="9046936" y="2936665"/>
                </a:lnTo>
                <a:lnTo>
                  <a:pt x="9112269" y="2921965"/>
                </a:lnTo>
                <a:lnTo>
                  <a:pt x="9178418" y="2904815"/>
                </a:lnTo>
                <a:lnTo>
                  <a:pt x="9248651" y="2883582"/>
                </a:lnTo>
                <a:lnTo>
                  <a:pt x="9319700" y="2859899"/>
                </a:lnTo>
                <a:lnTo>
                  <a:pt x="9391566" y="2832949"/>
                </a:lnTo>
                <a:lnTo>
                  <a:pt x="9464248" y="2801100"/>
                </a:lnTo>
                <a:lnTo>
                  <a:pt x="9500998" y="2785583"/>
                </a:lnTo>
                <a:lnTo>
                  <a:pt x="9537748" y="2765984"/>
                </a:lnTo>
                <a:lnTo>
                  <a:pt x="9573681" y="2747200"/>
                </a:lnTo>
                <a:lnTo>
                  <a:pt x="9610430" y="2726784"/>
                </a:lnTo>
                <a:lnTo>
                  <a:pt x="9645547" y="2706367"/>
                </a:lnTo>
                <a:lnTo>
                  <a:pt x="9681479" y="2681868"/>
                </a:lnTo>
                <a:lnTo>
                  <a:pt x="9716596" y="2658185"/>
                </a:lnTo>
                <a:lnTo>
                  <a:pt x="9751712" y="2634502"/>
                </a:lnTo>
                <a:lnTo>
                  <a:pt x="9786828" y="2607552"/>
                </a:lnTo>
                <a:lnTo>
                  <a:pt x="9821945" y="2578969"/>
                </a:lnTo>
                <a:lnTo>
                  <a:pt x="9854611" y="2550386"/>
                </a:lnTo>
                <a:lnTo>
                  <a:pt x="9888094" y="2520169"/>
                </a:lnTo>
                <a:lnTo>
                  <a:pt x="9919944" y="2488320"/>
                </a:lnTo>
                <a:lnTo>
                  <a:pt x="9951793" y="2454837"/>
                </a:lnTo>
                <a:lnTo>
                  <a:pt x="9983643" y="2420537"/>
                </a:lnTo>
                <a:lnTo>
                  <a:pt x="10013859" y="2385421"/>
                </a:lnTo>
                <a:lnTo>
                  <a:pt x="10042442" y="2347038"/>
                </a:lnTo>
                <a:lnTo>
                  <a:pt x="10071025" y="2307838"/>
                </a:lnTo>
                <a:lnTo>
                  <a:pt x="10097975" y="2267822"/>
                </a:lnTo>
                <a:lnTo>
                  <a:pt x="10123291" y="2224539"/>
                </a:lnTo>
                <a:lnTo>
                  <a:pt x="10148608" y="2180440"/>
                </a:lnTo>
                <a:lnTo>
                  <a:pt x="10172291" y="2136340"/>
                </a:lnTo>
                <a:lnTo>
                  <a:pt x="10194341" y="2088157"/>
                </a:lnTo>
                <a:lnTo>
                  <a:pt x="10217207" y="2039158"/>
                </a:lnTo>
                <a:lnTo>
                  <a:pt x="10235990" y="1988525"/>
                </a:lnTo>
                <a:lnTo>
                  <a:pt x="10254773" y="1936259"/>
                </a:lnTo>
                <a:lnTo>
                  <a:pt x="10272740" y="1881543"/>
                </a:lnTo>
                <a:lnTo>
                  <a:pt x="10286623" y="1824377"/>
                </a:lnTo>
                <a:lnTo>
                  <a:pt x="10301323" y="1767211"/>
                </a:lnTo>
                <a:lnTo>
                  <a:pt x="10313573" y="1707595"/>
                </a:lnTo>
                <a:lnTo>
                  <a:pt x="10323373" y="1645529"/>
                </a:lnTo>
                <a:lnTo>
                  <a:pt x="10333172" y="1581829"/>
                </a:lnTo>
                <a:lnTo>
                  <a:pt x="10338889" y="1514863"/>
                </a:lnTo>
                <a:lnTo>
                  <a:pt x="10343789" y="1447081"/>
                </a:lnTo>
                <a:lnTo>
                  <a:pt x="10347056" y="1376848"/>
                </a:lnTo>
                <a:lnTo>
                  <a:pt x="10348689" y="1305799"/>
                </a:lnTo>
                <a:lnTo>
                  <a:pt x="10348689" y="0"/>
                </a:lnTo>
                <a:close/>
              </a:path>
            </a:pathLst>
          </a:custGeom>
          <a:solidFill>
            <a:srgbClr val="80C2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grpSp>
        <p:nvGrpSpPr>
          <p:cNvPr id="9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771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9143" cy="6858000"/>
          </a:xfrm>
          <a:prstGeom prst="rect">
            <a:avLst/>
          </a:prstGeom>
          <a:solidFill>
            <a:srgbClr val="347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[Shape] Circuito">
            <a:extLst>
              <a:ext uri="{FF2B5EF4-FFF2-40B4-BE49-F238E27FC236}">
                <a16:creationId xmlns:a16="http://schemas.microsoft.com/office/drawing/2014/main" id="{49C837DF-B605-494A-A041-D5A3276FB769}"/>
              </a:ext>
            </a:extLst>
          </p:cNvPr>
          <p:cNvCxnSpPr>
            <a:cxnSpLocks/>
          </p:cNvCxnSpPr>
          <p:nvPr/>
        </p:nvCxnSpPr>
        <p:spPr>
          <a:xfrm>
            <a:off x="-249465" y="998764"/>
            <a:ext cx="10114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[Shape] Circuito">
            <a:extLst>
              <a:ext uri="{FF2B5EF4-FFF2-40B4-BE49-F238E27FC236}">
                <a16:creationId xmlns:a16="http://schemas.microsoft.com/office/drawing/2014/main" id="{B6F7F6E2-AD9E-431F-9720-9D6D82F1C133}"/>
              </a:ext>
            </a:extLst>
          </p:cNvPr>
          <p:cNvCxnSpPr>
            <a:cxnSpLocks/>
          </p:cNvCxnSpPr>
          <p:nvPr/>
        </p:nvCxnSpPr>
        <p:spPr>
          <a:xfrm>
            <a:off x="-249465" y="5292502"/>
            <a:ext cx="167821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[Shape] Circuito">
            <a:extLst>
              <a:ext uri="{FF2B5EF4-FFF2-40B4-BE49-F238E27FC236}">
                <a16:creationId xmlns:a16="http://schemas.microsoft.com/office/drawing/2014/main" id="{4AB0E28B-3C3A-49D5-9F2B-AA2BA6D9ECE6}"/>
              </a:ext>
            </a:extLst>
          </p:cNvPr>
          <p:cNvCxnSpPr/>
          <p:nvPr/>
        </p:nvCxnSpPr>
        <p:spPr>
          <a:xfrm>
            <a:off x="-249465" y="4637314"/>
            <a:ext cx="26116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[Shape] Circuito">
            <a:extLst>
              <a:ext uri="{FF2B5EF4-FFF2-40B4-BE49-F238E27FC236}">
                <a16:creationId xmlns:a16="http://schemas.microsoft.com/office/drawing/2014/main" id="{482B0D46-19CA-4B02-B1AD-71A62D77849F}"/>
              </a:ext>
            </a:extLst>
          </p:cNvPr>
          <p:cNvCxnSpPr>
            <a:cxnSpLocks/>
          </p:cNvCxnSpPr>
          <p:nvPr/>
        </p:nvCxnSpPr>
        <p:spPr>
          <a:xfrm>
            <a:off x="-249465" y="4942114"/>
            <a:ext cx="10114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[Shape] Circuito">
            <a:extLst>
              <a:ext uri="{FF2B5EF4-FFF2-40B4-BE49-F238E27FC236}">
                <a16:creationId xmlns:a16="http://schemas.microsoft.com/office/drawing/2014/main" id="{187A0969-45A4-43BF-B0D3-986A62DA3A24}"/>
              </a:ext>
            </a:extLst>
          </p:cNvPr>
          <p:cNvCxnSpPr/>
          <p:nvPr/>
        </p:nvCxnSpPr>
        <p:spPr>
          <a:xfrm>
            <a:off x="-249465" y="1322614"/>
            <a:ext cx="26116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598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0" y="0"/>
            <a:ext cx="12199143" cy="6858000"/>
          </a:xfrm>
          <a:prstGeom prst="rect">
            <a:avLst/>
          </a:prstGeom>
          <a:solidFill>
            <a:srgbClr val="185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[Shape] Circuito">
            <a:extLst>
              <a:ext uri="{FF2B5EF4-FFF2-40B4-BE49-F238E27FC236}">
                <a16:creationId xmlns:a16="http://schemas.microsoft.com/office/drawing/2014/main" id="{49C837DF-B605-494A-A041-D5A3276FB769}"/>
              </a:ext>
            </a:extLst>
          </p:cNvPr>
          <p:cNvCxnSpPr>
            <a:cxnSpLocks/>
          </p:cNvCxnSpPr>
          <p:nvPr/>
        </p:nvCxnSpPr>
        <p:spPr>
          <a:xfrm>
            <a:off x="11488852" y="998764"/>
            <a:ext cx="10114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[Shape] Circuito">
            <a:extLst>
              <a:ext uri="{FF2B5EF4-FFF2-40B4-BE49-F238E27FC236}">
                <a16:creationId xmlns:a16="http://schemas.microsoft.com/office/drawing/2014/main" id="{B6F7F6E2-AD9E-431F-9720-9D6D82F1C133}"/>
              </a:ext>
            </a:extLst>
          </p:cNvPr>
          <p:cNvCxnSpPr>
            <a:cxnSpLocks/>
          </p:cNvCxnSpPr>
          <p:nvPr/>
        </p:nvCxnSpPr>
        <p:spPr>
          <a:xfrm>
            <a:off x="10822102" y="5292502"/>
            <a:ext cx="167821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[Shape] Circuito">
            <a:extLst>
              <a:ext uri="{FF2B5EF4-FFF2-40B4-BE49-F238E27FC236}">
                <a16:creationId xmlns:a16="http://schemas.microsoft.com/office/drawing/2014/main" id="{4AB0E28B-3C3A-49D5-9F2B-AA2BA6D9ECE6}"/>
              </a:ext>
            </a:extLst>
          </p:cNvPr>
          <p:cNvCxnSpPr/>
          <p:nvPr/>
        </p:nvCxnSpPr>
        <p:spPr>
          <a:xfrm>
            <a:off x="9888652" y="4637314"/>
            <a:ext cx="26116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[Shape] Circuito">
            <a:extLst>
              <a:ext uri="{FF2B5EF4-FFF2-40B4-BE49-F238E27FC236}">
                <a16:creationId xmlns:a16="http://schemas.microsoft.com/office/drawing/2014/main" id="{482B0D46-19CA-4B02-B1AD-71A62D77849F}"/>
              </a:ext>
            </a:extLst>
          </p:cNvPr>
          <p:cNvCxnSpPr>
            <a:cxnSpLocks/>
          </p:cNvCxnSpPr>
          <p:nvPr/>
        </p:nvCxnSpPr>
        <p:spPr>
          <a:xfrm>
            <a:off x="11488852" y="4942114"/>
            <a:ext cx="10114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[Shape] Circuito">
            <a:extLst>
              <a:ext uri="{FF2B5EF4-FFF2-40B4-BE49-F238E27FC236}">
                <a16:creationId xmlns:a16="http://schemas.microsoft.com/office/drawing/2014/main" id="{187A0969-45A4-43BF-B0D3-986A62DA3A24}"/>
              </a:ext>
            </a:extLst>
          </p:cNvPr>
          <p:cNvCxnSpPr/>
          <p:nvPr/>
        </p:nvCxnSpPr>
        <p:spPr>
          <a:xfrm>
            <a:off x="9888652" y="1322614"/>
            <a:ext cx="26116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60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[Shape] Cor"/>
          <p:cNvSpPr/>
          <p:nvPr/>
        </p:nvSpPr>
        <p:spPr>
          <a:xfrm>
            <a:off x="0" y="4758985"/>
            <a:ext cx="12192000" cy="1693408"/>
          </a:xfrm>
          <a:prstGeom prst="rect">
            <a:avLst/>
          </a:prstGeom>
          <a:solidFill>
            <a:srgbClr val="F58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[Shape] Trocar cor: Preenchmento da forma"/>
          <p:cNvSpPr>
            <a:spLocks/>
          </p:cNvSpPr>
          <p:nvPr/>
        </p:nvSpPr>
        <p:spPr bwMode="auto">
          <a:xfrm>
            <a:off x="-133350" y="4105947"/>
            <a:ext cx="12419012" cy="2135165"/>
          </a:xfrm>
          <a:custGeom>
            <a:avLst/>
            <a:gdLst>
              <a:gd name="T0" fmla="*/ 0 w 7730"/>
              <a:gd name="T1" fmla="*/ 1108 h 3085"/>
              <a:gd name="T2" fmla="*/ 0 w 7730"/>
              <a:gd name="T3" fmla="*/ 3040 h 3085"/>
              <a:gd name="T4" fmla="*/ 6344 w 7730"/>
              <a:gd name="T5" fmla="*/ 3040 h 3085"/>
              <a:gd name="T6" fmla="*/ 7680 w 7730"/>
              <a:gd name="T7" fmla="*/ 1881 h 3085"/>
              <a:gd name="T8" fmla="*/ 7680 w 7730"/>
              <a:gd name="T9" fmla="*/ 0 h 3085"/>
              <a:gd name="T10" fmla="*/ 6332 w 7730"/>
              <a:gd name="T11" fmla="*/ 1100 h 3085"/>
              <a:gd name="T12" fmla="*/ 2 w 7730"/>
              <a:gd name="T13" fmla="*/ 1100 h 3085"/>
              <a:gd name="T14" fmla="*/ 0 w 7730"/>
              <a:gd name="T15" fmla="*/ 110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30" h="3085">
                <a:moveTo>
                  <a:pt x="0" y="1108"/>
                </a:moveTo>
                <a:cubicBezTo>
                  <a:pt x="0" y="3040"/>
                  <a:pt x="0" y="3040"/>
                  <a:pt x="0" y="3040"/>
                </a:cubicBezTo>
                <a:cubicBezTo>
                  <a:pt x="6344" y="3040"/>
                  <a:pt x="6344" y="3040"/>
                  <a:pt x="6344" y="3040"/>
                </a:cubicBezTo>
                <a:cubicBezTo>
                  <a:pt x="6344" y="3040"/>
                  <a:pt x="7680" y="3085"/>
                  <a:pt x="7680" y="1881"/>
                </a:cubicBezTo>
                <a:cubicBezTo>
                  <a:pt x="7680" y="677"/>
                  <a:pt x="7680" y="0"/>
                  <a:pt x="7680" y="0"/>
                </a:cubicBezTo>
                <a:cubicBezTo>
                  <a:pt x="7680" y="0"/>
                  <a:pt x="7730" y="1100"/>
                  <a:pt x="6332" y="1100"/>
                </a:cubicBezTo>
                <a:cubicBezTo>
                  <a:pt x="2" y="1100"/>
                  <a:pt x="2" y="1100"/>
                  <a:pt x="2" y="1100"/>
                </a:cubicBezTo>
                <a:lnTo>
                  <a:pt x="0" y="1108"/>
                </a:lnTo>
                <a:close/>
              </a:path>
            </a:pathLst>
          </a:custGeom>
          <a:solidFill>
            <a:srgbClr val="347A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9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84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15">
            <a:extLst>
              <a:ext uri="{FF2B5EF4-FFF2-40B4-BE49-F238E27FC236}">
                <a16:creationId xmlns:a16="http://schemas.microsoft.com/office/drawing/2014/main" id="{A349FED5-8D8B-4CD4-A372-C0D6727179F4}"/>
              </a:ext>
            </a:extLst>
          </p:cNvPr>
          <p:cNvSpPr/>
          <p:nvPr/>
        </p:nvSpPr>
        <p:spPr>
          <a:xfrm>
            <a:off x="-45244" y="0"/>
            <a:ext cx="7362614" cy="6297133"/>
          </a:xfrm>
          <a:custGeom>
            <a:avLst/>
            <a:gdLst>
              <a:gd name="connsiteX0" fmla="*/ 0 w 7097965"/>
              <a:gd name="connsiteY0" fmla="*/ 0 h 6228062"/>
              <a:gd name="connsiteX1" fmla="*/ 2991263 w 7097965"/>
              <a:gd name="connsiteY1" fmla="*/ 0 h 6228062"/>
              <a:gd name="connsiteX2" fmla="*/ 3364346 w 7097965"/>
              <a:gd name="connsiteY2" fmla="*/ 0 h 6228062"/>
              <a:gd name="connsiteX3" fmla="*/ 3714119 w 7097965"/>
              <a:gd name="connsiteY3" fmla="*/ 0 h 6228062"/>
              <a:gd name="connsiteX4" fmla="*/ 3740943 w 7097965"/>
              <a:gd name="connsiteY4" fmla="*/ 0 h 6228062"/>
              <a:gd name="connsiteX5" fmla="*/ 4041334 w 7097965"/>
              <a:gd name="connsiteY5" fmla="*/ 0 h 6228062"/>
              <a:gd name="connsiteX6" fmla="*/ 7097806 w 7097965"/>
              <a:gd name="connsiteY6" fmla="*/ 0 h 6228062"/>
              <a:gd name="connsiteX7" fmla="*/ 7097806 w 7097965"/>
              <a:gd name="connsiteY7" fmla="*/ 4185089 h 6228062"/>
              <a:gd name="connsiteX8" fmla="*/ 5172265 w 7097965"/>
              <a:gd name="connsiteY8" fmla="*/ 6228062 h 6228062"/>
              <a:gd name="connsiteX9" fmla="*/ 3787711 w 7097965"/>
              <a:gd name="connsiteY9" fmla="*/ 6228062 h 6228062"/>
              <a:gd name="connsiteX10" fmla="*/ 3740943 w 7097965"/>
              <a:gd name="connsiteY10" fmla="*/ 6228062 h 6228062"/>
              <a:gd name="connsiteX11" fmla="*/ 3610738 w 7097965"/>
              <a:gd name="connsiteY11" fmla="*/ 6228062 h 6228062"/>
              <a:gd name="connsiteX12" fmla="*/ 3461653 w 7097965"/>
              <a:gd name="connsiteY12" fmla="*/ 6228062 h 6228062"/>
              <a:gd name="connsiteX13" fmla="*/ 3338132 w 7097965"/>
              <a:gd name="connsiteY13" fmla="*/ 6228062 h 6228062"/>
              <a:gd name="connsiteX14" fmla="*/ 3237849 w 7097965"/>
              <a:gd name="connsiteY14" fmla="*/ 6228062 h 6228062"/>
              <a:gd name="connsiteX15" fmla="*/ 3158479 w 7097965"/>
              <a:gd name="connsiteY15" fmla="*/ 6228062 h 6228062"/>
              <a:gd name="connsiteX16" fmla="*/ 3097699 w 7097965"/>
              <a:gd name="connsiteY16" fmla="*/ 6228062 h 6228062"/>
              <a:gd name="connsiteX17" fmla="*/ 3053183 w 7097965"/>
              <a:gd name="connsiteY17" fmla="*/ 6228062 h 6228062"/>
              <a:gd name="connsiteX18" fmla="*/ 3022606 w 7097965"/>
              <a:gd name="connsiteY18" fmla="*/ 6228062 h 6228062"/>
              <a:gd name="connsiteX19" fmla="*/ 3003643 w 7097965"/>
              <a:gd name="connsiteY19" fmla="*/ 6228062 h 6228062"/>
              <a:gd name="connsiteX20" fmla="*/ 2993971 w 7097965"/>
              <a:gd name="connsiteY20" fmla="*/ 6228062 h 6228062"/>
              <a:gd name="connsiteX21" fmla="*/ 2991263 w 7097965"/>
              <a:gd name="connsiteY21" fmla="*/ 6228062 h 6228062"/>
              <a:gd name="connsiteX22" fmla="*/ 0 w 7097965"/>
              <a:gd name="connsiteY22" fmla="*/ 6228062 h 622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97965" h="6228062">
                <a:moveTo>
                  <a:pt x="0" y="0"/>
                </a:moveTo>
                <a:lnTo>
                  <a:pt x="2991263" y="0"/>
                </a:lnTo>
                <a:lnTo>
                  <a:pt x="3364346" y="0"/>
                </a:lnTo>
                <a:lnTo>
                  <a:pt x="3714119" y="0"/>
                </a:lnTo>
                <a:lnTo>
                  <a:pt x="3740943" y="0"/>
                </a:lnTo>
                <a:lnTo>
                  <a:pt x="4041334" y="0"/>
                </a:lnTo>
                <a:cubicBezTo>
                  <a:pt x="7097806" y="0"/>
                  <a:pt x="7097806" y="0"/>
                  <a:pt x="7097806" y="0"/>
                </a:cubicBezTo>
                <a:cubicBezTo>
                  <a:pt x="7097806" y="4185089"/>
                  <a:pt x="7097806" y="4185089"/>
                  <a:pt x="7097806" y="4185089"/>
                </a:cubicBezTo>
                <a:cubicBezTo>
                  <a:pt x="7097806" y="4185089"/>
                  <a:pt x="7153688" y="6228062"/>
                  <a:pt x="5172265" y="6228062"/>
                </a:cubicBezTo>
                <a:cubicBezTo>
                  <a:pt x="4552572" y="6228062"/>
                  <a:pt x="4107198" y="6228062"/>
                  <a:pt x="3787711" y="6228062"/>
                </a:cubicBezTo>
                <a:lnTo>
                  <a:pt x="3740943" y="6228062"/>
                </a:lnTo>
                <a:lnTo>
                  <a:pt x="3610738" y="6228062"/>
                </a:lnTo>
                <a:lnTo>
                  <a:pt x="3461653" y="6228062"/>
                </a:lnTo>
                <a:lnTo>
                  <a:pt x="3338132" y="6228062"/>
                </a:lnTo>
                <a:lnTo>
                  <a:pt x="3237849" y="6228062"/>
                </a:lnTo>
                <a:lnTo>
                  <a:pt x="3158479" y="6228062"/>
                </a:lnTo>
                <a:lnTo>
                  <a:pt x="3097699" y="6228062"/>
                </a:lnTo>
                <a:lnTo>
                  <a:pt x="3053183" y="6228062"/>
                </a:lnTo>
                <a:lnTo>
                  <a:pt x="3022606" y="6228062"/>
                </a:lnTo>
                <a:lnTo>
                  <a:pt x="3003643" y="6228062"/>
                </a:lnTo>
                <a:lnTo>
                  <a:pt x="2993971" y="6228062"/>
                </a:lnTo>
                <a:lnTo>
                  <a:pt x="2991263" y="6228062"/>
                </a:lnTo>
                <a:lnTo>
                  <a:pt x="0" y="6228062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Rodapé">
            <a:extLst>
              <a:ext uri="{FF2B5EF4-FFF2-40B4-BE49-F238E27FC236}">
                <a16:creationId xmlns:a16="http://schemas.microsoft.com/office/drawing/2014/main" id="{ED92D66B-68B2-481B-BDA1-184502299370}"/>
              </a:ext>
            </a:extLst>
          </p:cNvPr>
          <p:cNvGrpSpPr/>
          <p:nvPr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C456576C-94EB-4B46-8CF8-153B40744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E56D179-DFB8-450C-BC5F-5927357D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61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622F38C-AF3A-688E-0863-594B5529805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911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 Interno CPFL</a:t>
            </a:r>
          </a:p>
        </p:txBody>
      </p:sp>
      <p:sp>
        <p:nvSpPr>
          <p:cNvPr id="2" name="MSIPCMContentMarking" descr="{&quot;HashCode&quot;:-1133655239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1964B08C-4AEC-E0F5-E82A-2CF32AFB7B18}"/>
              </a:ext>
            </a:extLst>
          </p:cNvPr>
          <p:cNvSpPr txBox="1"/>
          <p:nvPr userDrawn="1"/>
        </p:nvSpPr>
        <p:spPr>
          <a:xfrm>
            <a:off x="0" y="0"/>
            <a:ext cx="11702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FF"/>
                </a:solidFill>
                <a:latin typeface="Calibri" panose="020F0502020204030204" pitchFamily="34" charset="0"/>
              </a:rPr>
              <a:t>Uso Interno CPFL</a:t>
            </a:r>
          </a:p>
        </p:txBody>
      </p:sp>
    </p:spTree>
    <p:extLst>
      <p:ext uri="{BB962C8B-B14F-4D97-AF65-F5344CB8AC3E}">
        <p14:creationId xmlns:p14="http://schemas.microsoft.com/office/powerpoint/2010/main" val="140299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IPCMContentMarking" descr="{&quot;HashCode&quot;:-1133655239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5B0D417D-4CC6-AD84-6718-3AF7F967FA65}"/>
              </a:ext>
            </a:extLst>
          </p:cNvPr>
          <p:cNvSpPr txBox="1"/>
          <p:nvPr userDrawn="1"/>
        </p:nvSpPr>
        <p:spPr>
          <a:xfrm>
            <a:off x="0" y="0"/>
            <a:ext cx="11702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FF"/>
                </a:solidFill>
                <a:latin typeface="Calibri" panose="020F0502020204030204" pitchFamily="34" charset="0"/>
              </a:rPr>
              <a:t>Uso Interno CPFL</a:t>
            </a:r>
          </a:p>
        </p:txBody>
      </p:sp>
    </p:spTree>
    <p:extLst>
      <p:ext uri="{BB962C8B-B14F-4D97-AF65-F5344CB8AC3E}">
        <p14:creationId xmlns:p14="http://schemas.microsoft.com/office/powerpoint/2010/main" val="3638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10361B79-9B42-D9A7-1E37-40C1C6BCEA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" b="8010"/>
          <a:stretch/>
        </p:blipFill>
        <p:spPr>
          <a:xfrm>
            <a:off x="0" y="895"/>
            <a:ext cx="12192000" cy="6857105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41DA2D91-59E0-0076-EE67-C1950D35E516}"/>
              </a:ext>
            </a:extLst>
          </p:cNvPr>
          <p:cNvGrpSpPr/>
          <p:nvPr/>
        </p:nvGrpSpPr>
        <p:grpSpPr>
          <a:xfrm>
            <a:off x="7805991" y="727194"/>
            <a:ext cx="4386008" cy="2163558"/>
            <a:chOff x="11172338" y="7772172"/>
            <a:chExt cx="6316879" cy="3116031"/>
          </a:xfrm>
        </p:grpSpPr>
        <p:sp>
          <p:nvSpPr>
            <p:cNvPr id="4" name="Forma Livre 23">
              <a:extLst>
                <a:ext uri="{FF2B5EF4-FFF2-40B4-BE49-F238E27FC236}">
                  <a16:creationId xmlns:a16="http://schemas.microsoft.com/office/drawing/2014/main" id="{3CB02E3B-D85E-617D-08DD-34DB6DCE9968}"/>
                </a:ext>
              </a:extLst>
            </p:cNvPr>
            <p:cNvSpPr/>
            <p:nvPr/>
          </p:nvSpPr>
          <p:spPr>
            <a:xfrm flipH="1">
              <a:off x="11183911" y="7786678"/>
              <a:ext cx="6305306" cy="3101525"/>
            </a:xfrm>
            <a:custGeom>
              <a:avLst/>
              <a:gdLst>
                <a:gd name="connsiteX0" fmla="*/ 6316879 w 6316879"/>
                <a:gd name="connsiteY0" fmla="*/ 0 h 3147151"/>
                <a:gd name="connsiteX1" fmla="*/ 6194514 w 6316879"/>
                <a:gd name="connsiteY1" fmla="*/ 0 h 3147151"/>
                <a:gd name="connsiteX2" fmla="*/ 0 w 6316879"/>
                <a:gd name="connsiteY2" fmla="*/ 0 h 3147151"/>
                <a:gd name="connsiteX3" fmla="*/ 0 w 6316879"/>
                <a:gd name="connsiteY3" fmla="*/ 3147151 h 3147151"/>
                <a:gd name="connsiteX4" fmla="*/ 5628491 w 6316879"/>
                <a:gd name="connsiteY4" fmla="*/ 3142383 h 3147151"/>
                <a:gd name="connsiteX5" fmla="*/ 6316879 w 6316879"/>
                <a:gd name="connsiteY5" fmla="*/ 2554296 h 314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6879" h="3147151">
                  <a:moveTo>
                    <a:pt x="6316879" y="0"/>
                  </a:moveTo>
                  <a:lnTo>
                    <a:pt x="6194514" y="0"/>
                  </a:lnTo>
                  <a:lnTo>
                    <a:pt x="0" y="0"/>
                  </a:lnTo>
                  <a:lnTo>
                    <a:pt x="0" y="3147151"/>
                  </a:lnTo>
                  <a:lnTo>
                    <a:pt x="5628491" y="3142383"/>
                  </a:lnTo>
                  <a:cubicBezTo>
                    <a:pt x="5934954" y="3142383"/>
                    <a:pt x="6316879" y="2834198"/>
                    <a:pt x="6316879" y="2554296"/>
                  </a:cubicBezTo>
                  <a:close/>
                </a:path>
              </a:pathLst>
            </a:custGeom>
            <a:solidFill>
              <a:srgbClr val="00A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   </a:t>
              </a:r>
            </a:p>
          </p:txBody>
        </p:sp>
        <p:sp>
          <p:nvSpPr>
            <p:cNvPr id="5" name="Forma Livre 24">
              <a:extLst>
                <a:ext uri="{FF2B5EF4-FFF2-40B4-BE49-F238E27FC236}">
                  <a16:creationId xmlns:a16="http://schemas.microsoft.com/office/drawing/2014/main" id="{7B160824-A1AC-7811-5B3A-697BA142C4EB}"/>
                </a:ext>
              </a:extLst>
            </p:cNvPr>
            <p:cNvSpPr/>
            <p:nvPr/>
          </p:nvSpPr>
          <p:spPr>
            <a:xfrm flipH="1">
              <a:off x="11172338" y="7772172"/>
              <a:ext cx="6316879" cy="2348847"/>
            </a:xfrm>
            <a:custGeom>
              <a:avLst/>
              <a:gdLst>
                <a:gd name="connsiteX0" fmla="*/ 6316879 w 6316879"/>
                <a:gd name="connsiteY0" fmla="*/ 0 h 3147151"/>
                <a:gd name="connsiteX1" fmla="*/ 6194514 w 6316879"/>
                <a:gd name="connsiteY1" fmla="*/ 0 h 3147151"/>
                <a:gd name="connsiteX2" fmla="*/ 0 w 6316879"/>
                <a:gd name="connsiteY2" fmla="*/ 0 h 3147151"/>
                <a:gd name="connsiteX3" fmla="*/ 0 w 6316879"/>
                <a:gd name="connsiteY3" fmla="*/ 3147151 h 3147151"/>
                <a:gd name="connsiteX4" fmla="*/ 5628491 w 6316879"/>
                <a:gd name="connsiteY4" fmla="*/ 3142383 h 3147151"/>
                <a:gd name="connsiteX5" fmla="*/ 6316879 w 6316879"/>
                <a:gd name="connsiteY5" fmla="*/ 2554296 h 3147151"/>
                <a:gd name="connsiteX0" fmla="*/ 6316879 w 6316879"/>
                <a:gd name="connsiteY0" fmla="*/ 0 h 3147151"/>
                <a:gd name="connsiteX1" fmla="*/ 6194514 w 6316879"/>
                <a:gd name="connsiteY1" fmla="*/ 0 h 3147151"/>
                <a:gd name="connsiteX2" fmla="*/ 0 w 6316879"/>
                <a:gd name="connsiteY2" fmla="*/ 0 h 3147151"/>
                <a:gd name="connsiteX3" fmla="*/ 0 w 6316879"/>
                <a:gd name="connsiteY3" fmla="*/ 3147151 h 3147151"/>
                <a:gd name="connsiteX4" fmla="*/ 5628491 w 6316879"/>
                <a:gd name="connsiteY4" fmla="*/ 3142383 h 3147151"/>
                <a:gd name="connsiteX5" fmla="*/ 6306719 w 6316879"/>
                <a:gd name="connsiteY5" fmla="*/ 2527070 h 3147151"/>
                <a:gd name="connsiteX6" fmla="*/ 6316879 w 6316879"/>
                <a:gd name="connsiteY6" fmla="*/ 0 h 3147151"/>
                <a:gd name="connsiteX0" fmla="*/ 6316879 w 6316879"/>
                <a:gd name="connsiteY0" fmla="*/ 0 h 3147151"/>
                <a:gd name="connsiteX1" fmla="*/ 6194514 w 6316879"/>
                <a:gd name="connsiteY1" fmla="*/ 0 h 3147151"/>
                <a:gd name="connsiteX2" fmla="*/ 0 w 6316879"/>
                <a:gd name="connsiteY2" fmla="*/ 0 h 3147151"/>
                <a:gd name="connsiteX3" fmla="*/ 0 w 6316879"/>
                <a:gd name="connsiteY3" fmla="*/ 3147151 h 3147151"/>
                <a:gd name="connsiteX4" fmla="*/ 5628491 w 6316879"/>
                <a:gd name="connsiteY4" fmla="*/ 3142383 h 3147151"/>
                <a:gd name="connsiteX5" fmla="*/ 6306719 w 6316879"/>
                <a:gd name="connsiteY5" fmla="*/ 2453374 h 3147151"/>
                <a:gd name="connsiteX6" fmla="*/ 6316879 w 6316879"/>
                <a:gd name="connsiteY6" fmla="*/ 0 h 3147151"/>
                <a:gd name="connsiteX0" fmla="*/ 6316879 w 6316879"/>
                <a:gd name="connsiteY0" fmla="*/ 0 h 3147151"/>
                <a:gd name="connsiteX1" fmla="*/ 6194514 w 6316879"/>
                <a:gd name="connsiteY1" fmla="*/ 0 h 3147151"/>
                <a:gd name="connsiteX2" fmla="*/ 0 w 6316879"/>
                <a:gd name="connsiteY2" fmla="*/ 0 h 3147151"/>
                <a:gd name="connsiteX3" fmla="*/ 0 w 6316879"/>
                <a:gd name="connsiteY3" fmla="*/ 3147151 h 3147151"/>
                <a:gd name="connsiteX4" fmla="*/ 5628491 w 6316879"/>
                <a:gd name="connsiteY4" fmla="*/ 3142383 h 3147151"/>
                <a:gd name="connsiteX5" fmla="*/ 6306719 w 6316879"/>
                <a:gd name="connsiteY5" fmla="*/ 2453374 h 3147151"/>
                <a:gd name="connsiteX6" fmla="*/ 6316879 w 6316879"/>
                <a:gd name="connsiteY6" fmla="*/ 0 h 314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6879" h="3147151">
                  <a:moveTo>
                    <a:pt x="6316879" y="0"/>
                  </a:moveTo>
                  <a:lnTo>
                    <a:pt x="6194514" y="0"/>
                  </a:lnTo>
                  <a:lnTo>
                    <a:pt x="0" y="0"/>
                  </a:lnTo>
                  <a:lnTo>
                    <a:pt x="0" y="3147151"/>
                  </a:lnTo>
                  <a:lnTo>
                    <a:pt x="5628491" y="3142383"/>
                  </a:lnTo>
                  <a:cubicBezTo>
                    <a:pt x="5976205" y="3142384"/>
                    <a:pt x="6306719" y="2733276"/>
                    <a:pt x="6306719" y="2453374"/>
                  </a:cubicBezTo>
                  <a:cubicBezTo>
                    <a:pt x="6306719" y="1601942"/>
                    <a:pt x="6316879" y="851432"/>
                    <a:pt x="6316879" y="0"/>
                  </a:cubicBezTo>
                  <a:close/>
                </a:path>
              </a:pathLst>
            </a:custGeom>
            <a:solidFill>
              <a:srgbClr val="228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2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   </a:t>
              </a: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793634B9-8A9D-3C66-581F-BAF0C498C497}"/>
                </a:ext>
              </a:extLst>
            </p:cNvPr>
            <p:cNvSpPr txBox="1"/>
            <p:nvPr/>
          </p:nvSpPr>
          <p:spPr>
            <a:xfrm>
              <a:off x="11710932" y="8436264"/>
              <a:ext cx="5605508" cy="97519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</a:rPr>
                <a:t>TÍTULO DO PROJETO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</a:rPr>
                <a:t>CPP nº 001/2022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076ABDB-E30A-2E50-B5C4-7C6D9EA49C36}"/>
                </a:ext>
              </a:extLst>
            </p:cNvPr>
            <p:cNvSpPr txBox="1"/>
            <p:nvPr/>
          </p:nvSpPr>
          <p:spPr>
            <a:xfrm>
              <a:off x="14078070" y="10265582"/>
              <a:ext cx="2628674" cy="4408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</a:rPr>
                <a:t>Dezembro, 2022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B02A419-6D58-1E66-1E3A-743533B69CCF}"/>
              </a:ext>
            </a:extLst>
          </p:cNvPr>
          <p:cNvGrpSpPr/>
          <p:nvPr/>
        </p:nvGrpSpPr>
        <p:grpSpPr>
          <a:xfrm rot="10800000" flipH="1" flipV="1">
            <a:off x="-571235" y="3159392"/>
            <a:ext cx="12763234" cy="3472227"/>
            <a:chOff x="7724873" y="4082137"/>
            <a:chExt cx="15972145" cy="4272472"/>
          </a:xfrm>
        </p:grpSpPr>
        <p:cxnSp>
          <p:nvCxnSpPr>
            <p:cNvPr id="9" name="Conector Reto 35">
              <a:extLst>
                <a:ext uri="{FF2B5EF4-FFF2-40B4-BE49-F238E27FC236}">
                  <a16:creationId xmlns:a16="http://schemas.microsoft.com/office/drawing/2014/main" id="{84B8E434-4692-ECD9-4C9C-92BB27DE858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724873" y="4082137"/>
              <a:ext cx="58328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5D3EB621-8414-378B-1C2F-D62065EA8D58}"/>
                </a:ext>
              </a:extLst>
            </p:cNvPr>
            <p:cNvSpPr/>
            <p:nvPr/>
          </p:nvSpPr>
          <p:spPr>
            <a:xfrm>
              <a:off x="12146779" y="4082137"/>
              <a:ext cx="2816932" cy="2816932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02" b="0" i="0" u="none" strike="noStrike" kern="1200" cap="none" spc="0" normalizeH="0" baseline="0" noProof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11" name="Conector Reto 37">
              <a:extLst>
                <a:ext uri="{FF2B5EF4-FFF2-40B4-BE49-F238E27FC236}">
                  <a16:creationId xmlns:a16="http://schemas.microsoft.com/office/drawing/2014/main" id="{942E6B6C-CB73-421A-E707-DEC95F43198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9222" y="6899069"/>
              <a:ext cx="226323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157EFFEC-7837-37BA-C531-FA06EAFDECA9}"/>
                </a:ext>
              </a:extLst>
            </p:cNvPr>
            <p:cNvSpPr/>
            <p:nvPr/>
          </p:nvSpPr>
          <p:spPr>
            <a:xfrm rot="10800000">
              <a:off x="10560027" y="6899069"/>
              <a:ext cx="1448261" cy="1448261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02" b="0" i="0" u="none" strike="noStrike" kern="1200" cap="none" spc="0" normalizeH="0" baseline="0" noProof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13" name="Conector Reto 39">
              <a:extLst>
                <a:ext uri="{FF2B5EF4-FFF2-40B4-BE49-F238E27FC236}">
                  <a16:creationId xmlns:a16="http://schemas.microsoft.com/office/drawing/2014/main" id="{15C33A19-211B-DD7A-2E8C-81C8922C8B8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1284157" y="8354609"/>
              <a:ext cx="1241286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com Único Canto Arredondado 26">
            <a:extLst>
              <a:ext uri="{FF2B5EF4-FFF2-40B4-BE49-F238E27FC236}">
                <a16:creationId xmlns:a16="http://schemas.microsoft.com/office/drawing/2014/main" id="{82E193B3-9107-382A-865C-F9367472BD36}"/>
              </a:ext>
            </a:extLst>
          </p:cNvPr>
          <p:cNvSpPr/>
          <p:nvPr/>
        </p:nvSpPr>
        <p:spPr>
          <a:xfrm flipH="1">
            <a:off x="9379670" y="5659864"/>
            <a:ext cx="2812330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1554205-5AB7-5790-9432-749AC3EE1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  <p:pic>
        <p:nvPicPr>
          <p:cNvPr id="17" name="Picture 2" descr="Resultado de imagem para logo P&amp;D ANE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56" y="5683796"/>
            <a:ext cx="1344233" cy="13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Único Canto Arredondado 1">
            <a:extLst>
              <a:ext uri="{FF2B5EF4-FFF2-40B4-BE49-F238E27FC236}">
                <a16:creationId xmlns:a16="http://schemas.microsoft.com/office/drawing/2014/main" id="{50F1BE11-3061-924E-A0FE-CF325E046BE0}"/>
              </a:ext>
            </a:extLst>
          </p:cNvPr>
          <p:cNvSpPr/>
          <p:nvPr/>
        </p:nvSpPr>
        <p:spPr>
          <a:xfrm rot="10800000" flipH="1">
            <a:off x="0" y="-7690"/>
            <a:ext cx="11570330" cy="913086"/>
          </a:xfrm>
          <a:prstGeom prst="round1Rect">
            <a:avLst>
              <a:gd name="adj" fmla="val 45148"/>
            </a:avLst>
          </a:prstGeom>
          <a:solidFill>
            <a:srgbClr val="37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7C9C1-ED39-E592-8807-DD3865F10E0C}"/>
              </a:ext>
            </a:extLst>
          </p:cNvPr>
          <p:cNvSpPr txBox="1"/>
          <p:nvPr/>
        </p:nvSpPr>
        <p:spPr>
          <a:xfrm>
            <a:off x="650222" y="250816"/>
            <a:ext cx="7857673" cy="6189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 CASES DE SUCESSO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78B719B-F380-2F10-FDB8-86BE493B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3" y="7087395"/>
            <a:ext cx="6439323" cy="366833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A956B9-17CA-D6C3-2368-8C7CD995C4CA}"/>
              </a:ext>
            </a:extLst>
          </p:cNvPr>
          <p:cNvSpPr/>
          <p:nvPr/>
        </p:nvSpPr>
        <p:spPr>
          <a:xfrm>
            <a:off x="117231" y="1629184"/>
            <a:ext cx="7909169" cy="17956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numCol="1"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Breve apresentação da expertise da entidade no tema proposto a partir de projetos semelhantes já realizados ou desenvolvidos pela entidade.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Obs.: eventuais cases de fracasso e lições aprendidas podem ser considerados aqui.</a:t>
            </a:r>
          </a:p>
        </p:txBody>
      </p:sp>
    </p:spTree>
    <p:extLst>
      <p:ext uri="{BB962C8B-B14F-4D97-AF65-F5344CB8AC3E}">
        <p14:creationId xmlns:p14="http://schemas.microsoft.com/office/powerpoint/2010/main" val="39933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19E1F2E-5A25-22B0-325E-B25D5DA67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7852" r="12" b="7864"/>
          <a:stretch/>
        </p:blipFill>
        <p:spPr>
          <a:xfrm>
            <a:off x="0" y="0"/>
            <a:ext cx="12191999" cy="6857002"/>
          </a:xfrm>
          <a:prstGeom prst="rect">
            <a:avLst/>
          </a:prstGeom>
        </p:spPr>
      </p:pic>
      <p:sp>
        <p:nvSpPr>
          <p:cNvPr id="12" name="Retângulo com Único Canto Arredondado 26">
            <a:extLst>
              <a:ext uri="{FF2B5EF4-FFF2-40B4-BE49-F238E27FC236}">
                <a16:creationId xmlns:a16="http://schemas.microsoft.com/office/drawing/2014/main" id="{CA53E4DF-4D88-0D83-98F9-7E99AD70F0F7}"/>
              </a:ext>
            </a:extLst>
          </p:cNvPr>
          <p:cNvSpPr/>
          <p:nvPr/>
        </p:nvSpPr>
        <p:spPr>
          <a:xfrm flipV="1">
            <a:off x="623121" y="0"/>
            <a:ext cx="2196428" cy="2000883"/>
          </a:xfrm>
          <a:prstGeom prst="round1Rect">
            <a:avLst>
              <a:gd name="adj" fmla="val 32278"/>
            </a:avLst>
          </a:prstGeom>
          <a:solidFill>
            <a:srgbClr val="00A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11A71-6C0F-7BE1-EF91-8C00DEE0F1BF}"/>
              </a:ext>
            </a:extLst>
          </p:cNvPr>
          <p:cNvSpPr txBox="1"/>
          <p:nvPr/>
        </p:nvSpPr>
        <p:spPr>
          <a:xfrm flipH="1">
            <a:off x="840022" y="397068"/>
            <a:ext cx="1838522" cy="352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9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Obrigado(a)</a:t>
            </a:r>
            <a:endParaRPr kumimoji="0" lang="pt-BR" sz="22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F9DBECC-8C37-04B9-30CE-B0B43E198120}"/>
              </a:ext>
            </a:extLst>
          </p:cNvPr>
          <p:cNvSpPr txBox="1"/>
          <p:nvPr/>
        </p:nvSpPr>
        <p:spPr>
          <a:xfrm flipH="1">
            <a:off x="851964" y="986422"/>
            <a:ext cx="1551215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Equipe de Inovação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A2B76D3-A91D-1CB3-05B2-9D15E9F03132}"/>
              </a:ext>
            </a:extLst>
          </p:cNvPr>
          <p:cNvSpPr txBox="1"/>
          <p:nvPr/>
        </p:nvSpPr>
        <p:spPr>
          <a:xfrm flipH="1">
            <a:off x="851964" y="1205932"/>
            <a:ext cx="1551215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inovacao@cpfl.com.br</a:t>
            </a:r>
          </a:p>
        </p:txBody>
      </p:sp>
      <p:cxnSp>
        <p:nvCxnSpPr>
          <p:cNvPr id="7" name="Conector Reto 10">
            <a:extLst>
              <a:ext uri="{FF2B5EF4-FFF2-40B4-BE49-F238E27FC236}">
                <a16:creationId xmlns:a16="http://schemas.microsoft.com/office/drawing/2014/main" id="{34C9A03B-4A6F-BC01-CA7E-EBF5B1CBFEA9}"/>
              </a:ext>
            </a:extLst>
          </p:cNvPr>
          <p:cNvCxnSpPr/>
          <p:nvPr/>
        </p:nvCxnSpPr>
        <p:spPr>
          <a:xfrm>
            <a:off x="933742" y="876560"/>
            <a:ext cx="1575187" cy="0"/>
          </a:xfrm>
          <a:prstGeom prst="line">
            <a:avLst/>
          </a:prstGeom>
          <a:ln w="38100">
            <a:solidFill>
              <a:srgbClr val="80C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com Único Canto Arredondado 26">
            <a:extLst>
              <a:ext uri="{FF2B5EF4-FFF2-40B4-BE49-F238E27FC236}">
                <a16:creationId xmlns:a16="http://schemas.microsoft.com/office/drawing/2014/main" id="{541E2E36-F3A2-188A-15CD-AB899F50B5FE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6ABFBA5-7339-4B99-C30F-DB8080F2D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Uma imagem contendo no interior, bagagem, cheio, mesa&#10;&#10;Descrição gerada automaticamente">
            <a:extLst>
              <a:ext uri="{FF2B5EF4-FFF2-40B4-BE49-F238E27FC236}">
                <a16:creationId xmlns:a16="http://schemas.microsoft.com/office/drawing/2014/main" id="{547AA5A9-7EB1-CE2A-D4CB-701BE0CFD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tângulo com Único Canto Arredondado 26">
            <a:extLst>
              <a:ext uri="{FF2B5EF4-FFF2-40B4-BE49-F238E27FC236}">
                <a16:creationId xmlns:a16="http://schemas.microsoft.com/office/drawing/2014/main" id="{26F8561A-F897-7427-ADD0-5E64C3D02CD5}"/>
              </a:ext>
            </a:extLst>
          </p:cNvPr>
          <p:cNvSpPr/>
          <p:nvPr/>
        </p:nvSpPr>
        <p:spPr>
          <a:xfrm>
            <a:off x="0" y="1348659"/>
            <a:ext cx="7393952" cy="5509341"/>
          </a:xfrm>
          <a:custGeom>
            <a:avLst/>
            <a:gdLst>
              <a:gd name="connsiteX0" fmla="*/ 0 w 10649024"/>
              <a:gd name="connsiteY0" fmla="*/ 0 h 7890198"/>
              <a:gd name="connsiteX1" fmla="*/ 9333965 w 10649024"/>
              <a:gd name="connsiteY1" fmla="*/ 0 h 7890198"/>
              <a:gd name="connsiteX2" fmla="*/ 10649024 w 10649024"/>
              <a:gd name="connsiteY2" fmla="*/ 1315059 h 7890198"/>
              <a:gd name="connsiteX3" fmla="*/ 10649024 w 10649024"/>
              <a:gd name="connsiteY3" fmla="*/ 7890198 h 7890198"/>
              <a:gd name="connsiteX4" fmla="*/ 0 w 10649024"/>
              <a:gd name="connsiteY4" fmla="*/ 7890198 h 7890198"/>
              <a:gd name="connsiteX5" fmla="*/ 0 w 10649024"/>
              <a:gd name="connsiteY5" fmla="*/ 0 h 7890198"/>
              <a:gd name="connsiteX0" fmla="*/ 0 w 10649024"/>
              <a:gd name="connsiteY0" fmla="*/ 0 h 7890198"/>
              <a:gd name="connsiteX1" fmla="*/ 9333965 w 10649024"/>
              <a:gd name="connsiteY1" fmla="*/ 0 h 7890198"/>
              <a:gd name="connsiteX2" fmla="*/ 10649024 w 10649024"/>
              <a:gd name="connsiteY2" fmla="*/ 1315059 h 7890198"/>
              <a:gd name="connsiteX3" fmla="*/ 10649024 w 10649024"/>
              <a:gd name="connsiteY3" fmla="*/ 7890198 h 7890198"/>
              <a:gd name="connsiteX4" fmla="*/ 0 w 10649024"/>
              <a:gd name="connsiteY4" fmla="*/ 7890198 h 7890198"/>
              <a:gd name="connsiteX5" fmla="*/ 0 w 10649024"/>
              <a:gd name="connsiteY5" fmla="*/ 0 h 7890198"/>
              <a:gd name="connsiteX0" fmla="*/ 0 w 10649024"/>
              <a:gd name="connsiteY0" fmla="*/ 0 h 7890198"/>
              <a:gd name="connsiteX1" fmla="*/ 9079965 w 10649024"/>
              <a:gd name="connsiteY1" fmla="*/ 0 h 7890198"/>
              <a:gd name="connsiteX2" fmla="*/ 10649024 w 10649024"/>
              <a:gd name="connsiteY2" fmla="*/ 1315059 h 7890198"/>
              <a:gd name="connsiteX3" fmla="*/ 10649024 w 10649024"/>
              <a:gd name="connsiteY3" fmla="*/ 7890198 h 7890198"/>
              <a:gd name="connsiteX4" fmla="*/ 0 w 10649024"/>
              <a:gd name="connsiteY4" fmla="*/ 7890198 h 7890198"/>
              <a:gd name="connsiteX5" fmla="*/ 0 w 10649024"/>
              <a:gd name="connsiteY5" fmla="*/ 0 h 7890198"/>
              <a:gd name="connsiteX0" fmla="*/ 0 w 10649024"/>
              <a:gd name="connsiteY0" fmla="*/ 494 h 7890692"/>
              <a:gd name="connsiteX1" fmla="*/ 9079965 w 10649024"/>
              <a:gd name="connsiteY1" fmla="*/ 494 h 7890692"/>
              <a:gd name="connsiteX2" fmla="*/ 10649024 w 10649024"/>
              <a:gd name="connsiteY2" fmla="*/ 1315553 h 7890692"/>
              <a:gd name="connsiteX3" fmla="*/ 10649024 w 10649024"/>
              <a:gd name="connsiteY3" fmla="*/ 7890692 h 7890692"/>
              <a:gd name="connsiteX4" fmla="*/ 0 w 10649024"/>
              <a:gd name="connsiteY4" fmla="*/ 7890692 h 7890692"/>
              <a:gd name="connsiteX5" fmla="*/ 0 w 10649024"/>
              <a:gd name="connsiteY5" fmla="*/ 494 h 7890692"/>
              <a:gd name="connsiteX0" fmla="*/ 0 w 10649024"/>
              <a:gd name="connsiteY0" fmla="*/ 365 h 7890563"/>
              <a:gd name="connsiteX1" fmla="*/ 9079965 w 10649024"/>
              <a:gd name="connsiteY1" fmla="*/ 365 h 7890563"/>
              <a:gd name="connsiteX2" fmla="*/ 10649024 w 10649024"/>
              <a:gd name="connsiteY2" fmla="*/ 1538944 h 7890563"/>
              <a:gd name="connsiteX3" fmla="*/ 10649024 w 10649024"/>
              <a:gd name="connsiteY3" fmla="*/ 7890563 h 7890563"/>
              <a:gd name="connsiteX4" fmla="*/ 0 w 10649024"/>
              <a:gd name="connsiteY4" fmla="*/ 7890563 h 7890563"/>
              <a:gd name="connsiteX5" fmla="*/ 0 w 10649024"/>
              <a:gd name="connsiteY5" fmla="*/ 365 h 7890563"/>
              <a:gd name="connsiteX0" fmla="*/ 0 w 10649024"/>
              <a:gd name="connsiteY0" fmla="*/ 0 h 7890198"/>
              <a:gd name="connsiteX1" fmla="*/ 9079965 w 10649024"/>
              <a:gd name="connsiteY1" fmla="*/ 0 h 7890198"/>
              <a:gd name="connsiteX2" fmla="*/ 10649024 w 10649024"/>
              <a:gd name="connsiteY2" fmla="*/ 1538579 h 7890198"/>
              <a:gd name="connsiteX3" fmla="*/ 10649024 w 10649024"/>
              <a:gd name="connsiteY3" fmla="*/ 7890198 h 7890198"/>
              <a:gd name="connsiteX4" fmla="*/ 0 w 10649024"/>
              <a:gd name="connsiteY4" fmla="*/ 7890198 h 7890198"/>
              <a:gd name="connsiteX5" fmla="*/ 0 w 10649024"/>
              <a:gd name="connsiteY5" fmla="*/ 0 h 7890198"/>
              <a:gd name="connsiteX0" fmla="*/ 0 w 10649024"/>
              <a:gd name="connsiteY0" fmla="*/ 0 h 7890198"/>
              <a:gd name="connsiteX1" fmla="*/ 9079965 w 10649024"/>
              <a:gd name="connsiteY1" fmla="*/ 0 h 7890198"/>
              <a:gd name="connsiteX2" fmla="*/ 10649024 w 10649024"/>
              <a:gd name="connsiteY2" fmla="*/ 1538579 h 7890198"/>
              <a:gd name="connsiteX3" fmla="*/ 10649024 w 10649024"/>
              <a:gd name="connsiteY3" fmla="*/ 7890198 h 7890198"/>
              <a:gd name="connsiteX4" fmla="*/ 0 w 10649024"/>
              <a:gd name="connsiteY4" fmla="*/ 7890198 h 7890198"/>
              <a:gd name="connsiteX5" fmla="*/ 0 w 10649024"/>
              <a:gd name="connsiteY5" fmla="*/ 0 h 789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9024" h="7890198">
                <a:moveTo>
                  <a:pt x="0" y="0"/>
                </a:moveTo>
                <a:lnTo>
                  <a:pt x="9079965" y="0"/>
                </a:lnTo>
                <a:cubicBezTo>
                  <a:pt x="9724972" y="10160"/>
                  <a:pt x="10649024" y="680212"/>
                  <a:pt x="10649024" y="1538579"/>
                </a:cubicBezTo>
                <a:lnTo>
                  <a:pt x="10649024" y="7890198"/>
                </a:lnTo>
                <a:lnTo>
                  <a:pt x="0" y="7890198"/>
                </a:lnTo>
                <a:lnTo>
                  <a:pt x="0" y="0"/>
                </a:lnTo>
                <a:close/>
              </a:path>
            </a:pathLst>
          </a:custGeom>
          <a:solidFill>
            <a:srgbClr val="00A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D48AB-1C87-EF32-4821-C82B1278FDB2}"/>
              </a:ext>
            </a:extLst>
          </p:cNvPr>
          <p:cNvSpPr txBox="1"/>
          <p:nvPr/>
        </p:nvSpPr>
        <p:spPr>
          <a:xfrm>
            <a:off x="714735" y="1777236"/>
            <a:ext cx="5113409" cy="32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83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Guia para a Apresentação Executiva</a:t>
            </a:r>
            <a:endParaRPr kumimoji="0" lang="pt-BR" sz="2083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rma Livre 33">
            <a:extLst>
              <a:ext uri="{FF2B5EF4-FFF2-40B4-BE49-F238E27FC236}">
                <a16:creationId xmlns:a16="http://schemas.microsoft.com/office/drawing/2014/main" id="{BD1F12C1-F44D-2C52-125A-95AC37416D8F}"/>
              </a:ext>
            </a:extLst>
          </p:cNvPr>
          <p:cNvSpPr/>
          <p:nvPr/>
        </p:nvSpPr>
        <p:spPr>
          <a:xfrm>
            <a:off x="1546578" y="5919862"/>
            <a:ext cx="7551205" cy="938138"/>
          </a:xfrm>
          <a:custGeom>
            <a:avLst/>
            <a:gdLst>
              <a:gd name="connsiteX0" fmla="*/ 0 w 10649024"/>
              <a:gd name="connsiteY0" fmla="*/ 0 h 1988847"/>
              <a:gd name="connsiteX1" fmla="*/ 9315250 w 10649024"/>
              <a:gd name="connsiteY1" fmla="*/ 0 h 1988847"/>
              <a:gd name="connsiteX2" fmla="*/ 10649024 w 10649024"/>
              <a:gd name="connsiteY2" fmla="*/ 1333774 h 1988847"/>
              <a:gd name="connsiteX3" fmla="*/ 10649024 w 10649024"/>
              <a:gd name="connsiteY3" fmla="*/ 1988847 h 1988847"/>
              <a:gd name="connsiteX4" fmla="*/ 0 w 10649024"/>
              <a:gd name="connsiteY4" fmla="*/ 1988847 h 198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9024" h="1988847">
                <a:moveTo>
                  <a:pt x="0" y="0"/>
                </a:moveTo>
                <a:lnTo>
                  <a:pt x="9315250" y="0"/>
                </a:lnTo>
                <a:cubicBezTo>
                  <a:pt x="10051873" y="0"/>
                  <a:pt x="10649024" y="597151"/>
                  <a:pt x="10649024" y="1333774"/>
                </a:cubicBezTo>
                <a:lnTo>
                  <a:pt x="10649024" y="1988847"/>
                </a:lnTo>
                <a:lnTo>
                  <a:pt x="0" y="1988847"/>
                </a:lnTo>
                <a:close/>
              </a:path>
            </a:pathLst>
          </a:custGeom>
          <a:solidFill>
            <a:srgbClr val="00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009F513-26DF-62DE-75B9-B1144A2016E4}"/>
              </a:ext>
            </a:extLst>
          </p:cNvPr>
          <p:cNvSpPr txBox="1"/>
          <p:nvPr/>
        </p:nvSpPr>
        <p:spPr>
          <a:xfrm>
            <a:off x="697362" y="2257760"/>
            <a:ext cx="5740383" cy="3270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marL="342900" indent="-342900">
              <a:buSzPct val="14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None/>
              <a:tabLst/>
              <a:defRPr/>
            </a:pPr>
            <a:r>
              <a:rPr kumimoji="0" lang="pt-BR" sz="12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Esteja preparado para 30 minutos de apresentação;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restante da reunião deverá ser dedicado a respostas para eventuais questionamentos dos especialistas das áreas de negócios.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pt-BR" sz="12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None/>
              <a:tabLst/>
              <a:defRPr/>
            </a:pPr>
            <a:r>
              <a:rPr kumimoji="0" lang="pt-BR" sz="12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Apresentar o que é a solução, como ela será aplicada, metodologias para desenvolvimento, riscos e desafios para sucesso da solução.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pt-BR" sz="12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None/>
              <a:tabLst/>
              <a:defRPr/>
            </a:pPr>
            <a:r>
              <a:rPr kumimoji="0" lang="pt-BR" sz="12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Premissas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material conforme instruções fornecidas neste documento;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máximo 3 participantes presentes, sendo um o coordenador do projeto;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Tomar nota dos direcionamentos para ajuste da proposta.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pt-BR" sz="12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None/>
              <a:tabLst/>
              <a:defRPr/>
            </a:pPr>
            <a:r>
              <a:rPr kumimoji="0" lang="pt-BR" sz="12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reunião para apresentação fornecerá subsídio para mapear pontos de melhoria na proposta.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79703F0-C181-1952-2693-E1CD1A09639B}"/>
              </a:ext>
            </a:extLst>
          </p:cNvPr>
          <p:cNvSpPr txBox="1"/>
          <p:nvPr/>
        </p:nvSpPr>
        <p:spPr>
          <a:xfrm>
            <a:off x="2061042" y="6121516"/>
            <a:ext cx="628682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tabLst/>
              <a:defRPr/>
            </a:pPr>
            <a:r>
              <a:rPr kumimoji="0" lang="pt-BR" sz="12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material NÃO deverá conter:</a:t>
            </a:r>
          </a:p>
          <a:p>
            <a:pPr marL="238085" marR="0" lvl="0" indent="-23808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 institucional da empresa/instituição.</a:t>
            </a:r>
          </a:p>
        </p:txBody>
      </p:sp>
      <p:sp>
        <p:nvSpPr>
          <p:cNvPr id="11" name="Retângulo com Único Canto Arredondado 26">
            <a:extLst>
              <a:ext uri="{FF2B5EF4-FFF2-40B4-BE49-F238E27FC236}">
                <a16:creationId xmlns:a16="http://schemas.microsoft.com/office/drawing/2014/main" id="{D0F8F337-7ABC-1C1F-04D1-DABF419B6018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71711A6-E85E-AE64-6B79-17D1B12EB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1553EE2-F8BA-1095-A983-9D5061BF3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72807"/>
            <a:ext cx="6439323" cy="36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C42A25-29D2-C318-7C1C-E1ED59A41FD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rma Livre 23">
            <a:extLst>
              <a:ext uri="{FF2B5EF4-FFF2-40B4-BE49-F238E27FC236}">
                <a16:creationId xmlns:a16="http://schemas.microsoft.com/office/drawing/2014/main" id="{0A72C674-E709-90E2-B5B1-97EB008BA243}"/>
              </a:ext>
            </a:extLst>
          </p:cNvPr>
          <p:cNvSpPr/>
          <p:nvPr/>
        </p:nvSpPr>
        <p:spPr>
          <a:xfrm rot="10800000">
            <a:off x="621903" y="-1"/>
            <a:ext cx="11570096" cy="6278593"/>
          </a:xfrm>
          <a:custGeom>
            <a:avLst/>
            <a:gdLst>
              <a:gd name="connsiteX0" fmla="*/ 16635199 w 16635199"/>
              <a:gd name="connsiteY0" fmla="*/ 9014942 h 9014942"/>
              <a:gd name="connsiteX1" fmla="*/ 2 w 16635199"/>
              <a:gd name="connsiteY1" fmla="*/ 9014942 h 9014942"/>
              <a:gd name="connsiteX2" fmla="*/ 2 w 16635199"/>
              <a:gd name="connsiteY2" fmla="*/ 7678736 h 9014942"/>
              <a:gd name="connsiteX3" fmla="*/ 0 w 16635199"/>
              <a:gd name="connsiteY3" fmla="*/ 7678736 h 9014942"/>
              <a:gd name="connsiteX4" fmla="*/ 0 w 16635199"/>
              <a:gd name="connsiteY4" fmla="*/ 0 h 9014942"/>
              <a:gd name="connsiteX5" fmla="*/ 924138 w 16635199"/>
              <a:gd name="connsiteY5" fmla="*/ 0 h 9014942"/>
              <a:gd name="connsiteX6" fmla="*/ 924138 w 16635199"/>
              <a:gd name="connsiteY6" fmla="*/ 1 h 9014942"/>
              <a:gd name="connsiteX7" fmla="*/ 15729923 w 16635199"/>
              <a:gd name="connsiteY7" fmla="*/ 1 h 9014942"/>
              <a:gd name="connsiteX8" fmla="*/ 16622922 w 16635199"/>
              <a:gd name="connsiteY8" fmla="*/ 893001 h 9014942"/>
              <a:gd name="connsiteX9" fmla="*/ 16622922 w 16635199"/>
              <a:gd name="connsiteY9" fmla="*/ 5024203 h 9014942"/>
              <a:gd name="connsiteX10" fmla="*/ 16635197 w 16635199"/>
              <a:gd name="connsiteY10" fmla="*/ 5024203 h 9014942"/>
              <a:gd name="connsiteX11" fmla="*/ 16635197 w 16635199"/>
              <a:gd name="connsiteY11" fmla="*/ 7675566 h 9014942"/>
              <a:gd name="connsiteX12" fmla="*/ 16635199 w 16635199"/>
              <a:gd name="connsiteY12" fmla="*/ 7675566 h 9014942"/>
              <a:gd name="connsiteX0" fmla="*/ 16635199 w 16635199"/>
              <a:gd name="connsiteY0" fmla="*/ 9014942 h 9014942"/>
              <a:gd name="connsiteX1" fmla="*/ 2 w 16635199"/>
              <a:gd name="connsiteY1" fmla="*/ 9014942 h 9014942"/>
              <a:gd name="connsiteX2" fmla="*/ 2 w 16635199"/>
              <a:gd name="connsiteY2" fmla="*/ 7678736 h 9014942"/>
              <a:gd name="connsiteX3" fmla="*/ 0 w 16635199"/>
              <a:gd name="connsiteY3" fmla="*/ 7678736 h 9014942"/>
              <a:gd name="connsiteX4" fmla="*/ 0 w 16635199"/>
              <a:gd name="connsiteY4" fmla="*/ 0 h 9014942"/>
              <a:gd name="connsiteX5" fmla="*/ 924138 w 16635199"/>
              <a:gd name="connsiteY5" fmla="*/ 0 h 9014942"/>
              <a:gd name="connsiteX6" fmla="*/ 924138 w 16635199"/>
              <a:gd name="connsiteY6" fmla="*/ 1 h 9014942"/>
              <a:gd name="connsiteX7" fmla="*/ 15729923 w 16635199"/>
              <a:gd name="connsiteY7" fmla="*/ 1 h 9014942"/>
              <a:gd name="connsiteX8" fmla="*/ 16630417 w 16635199"/>
              <a:gd name="connsiteY8" fmla="*/ 1147834 h 9014942"/>
              <a:gd name="connsiteX9" fmla="*/ 16622922 w 16635199"/>
              <a:gd name="connsiteY9" fmla="*/ 5024203 h 9014942"/>
              <a:gd name="connsiteX10" fmla="*/ 16635197 w 16635199"/>
              <a:gd name="connsiteY10" fmla="*/ 5024203 h 9014942"/>
              <a:gd name="connsiteX11" fmla="*/ 16635197 w 16635199"/>
              <a:gd name="connsiteY11" fmla="*/ 7675566 h 9014942"/>
              <a:gd name="connsiteX12" fmla="*/ 16635199 w 16635199"/>
              <a:gd name="connsiteY12" fmla="*/ 7675566 h 9014942"/>
              <a:gd name="connsiteX13" fmla="*/ 16635199 w 16635199"/>
              <a:gd name="connsiteY13" fmla="*/ 9014942 h 9014942"/>
              <a:gd name="connsiteX0" fmla="*/ 16635199 w 16635199"/>
              <a:gd name="connsiteY0" fmla="*/ 9029931 h 9029931"/>
              <a:gd name="connsiteX1" fmla="*/ 2 w 16635199"/>
              <a:gd name="connsiteY1" fmla="*/ 9029931 h 9029931"/>
              <a:gd name="connsiteX2" fmla="*/ 2 w 16635199"/>
              <a:gd name="connsiteY2" fmla="*/ 7693725 h 9029931"/>
              <a:gd name="connsiteX3" fmla="*/ 0 w 16635199"/>
              <a:gd name="connsiteY3" fmla="*/ 7693725 h 9029931"/>
              <a:gd name="connsiteX4" fmla="*/ 0 w 16635199"/>
              <a:gd name="connsiteY4" fmla="*/ 14989 h 9029931"/>
              <a:gd name="connsiteX5" fmla="*/ 924138 w 16635199"/>
              <a:gd name="connsiteY5" fmla="*/ 14989 h 9029931"/>
              <a:gd name="connsiteX6" fmla="*/ 924138 w 16635199"/>
              <a:gd name="connsiteY6" fmla="*/ 14990 h 9029931"/>
              <a:gd name="connsiteX7" fmla="*/ 15617497 w 16635199"/>
              <a:gd name="connsiteY7" fmla="*/ 0 h 9029931"/>
              <a:gd name="connsiteX8" fmla="*/ 16630417 w 16635199"/>
              <a:gd name="connsiteY8" fmla="*/ 1162823 h 9029931"/>
              <a:gd name="connsiteX9" fmla="*/ 16622922 w 16635199"/>
              <a:gd name="connsiteY9" fmla="*/ 5039192 h 9029931"/>
              <a:gd name="connsiteX10" fmla="*/ 16635197 w 16635199"/>
              <a:gd name="connsiteY10" fmla="*/ 5039192 h 9029931"/>
              <a:gd name="connsiteX11" fmla="*/ 16635197 w 16635199"/>
              <a:gd name="connsiteY11" fmla="*/ 7690555 h 9029931"/>
              <a:gd name="connsiteX12" fmla="*/ 16635199 w 16635199"/>
              <a:gd name="connsiteY12" fmla="*/ 7690555 h 9029931"/>
              <a:gd name="connsiteX13" fmla="*/ 16635199 w 16635199"/>
              <a:gd name="connsiteY13" fmla="*/ 9029931 h 9029931"/>
              <a:gd name="connsiteX0" fmla="*/ 16635199 w 16635199"/>
              <a:gd name="connsiteY0" fmla="*/ 9029992 h 9029992"/>
              <a:gd name="connsiteX1" fmla="*/ 2 w 16635199"/>
              <a:gd name="connsiteY1" fmla="*/ 9029992 h 9029992"/>
              <a:gd name="connsiteX2" fmla="*/ 2 w 16635199"/>
              <a:gd name="connsiteY2" fmla="*/ 7693786 h 9029992"/>
              <a:gd name="connsiteX3" fmla="*/ 0 w 16635199"/>
              <a:gd name="connsiteY3" fmla="*/ 7693786 h 9029992"/>
              <a:gd name="connsiteX4" fmla="*/ 0 w 16635199"/>
              <a:gd name="connsiteY4" fmla="*/ 15050 h 9029992"/>
              <a:gd name="connsiteX5" fmla="*/ 924138 w 16635199"/>
              <a:gd name="connsiteY5" fmla="*/ 15050 h 9029992"/>
              <a:gd name="connsiteX6" fmla="*/ 924138 w 16635199"/>
              <a:gd name="connsiteY6" fmla="*/ 15051 h 9029992"/>
              <a:gd name="connsiteX7" fmla="*/ 15617497 w 16635199"/>
              <a:gd name="connsiteY7" fmla="*/ 61 h 9029992"/>
              <a:gd name="connsiteX8" fmla="*/ 16630417 w 16635199"/>
              <a:gd name="connsiteY8" fmla="*/ 1162884 h 9029992"/>
              <a:gd name="connsiteX9" fmla="*/ 16622922 w 16635199"/>
              <a:gd name="connsiteY9" fmla="*/ 5039253 h 9029992"/>
              <a:gd name="connsiteX10" fmla="*/ 16635197 w 16635199"/>
              <a:gd name="connsiteY10" fmla="*/ 5039253 h 9029992"/>
              <a:gd name="connsiteX11" fmla="*/ 16635197 w 16635199"/>
              <a:gd name="connsiteY11" fmla="*/ 7690616 h 9029992"/>
              <a:gd name="connsiteX12" fmla="*/ 16635199 w 16635199"/>
              <a:gd name="connsiteY12" fmla="*/ 7690616 h 9029992"/>
              <a:gd name="connsiteX13" fmla="*/ 16635199 w 16635199"/>
              <a:gd name="connsiteY13" fmla="*/ 9029992 h 9029992"/>
              <a:gd name="connsiteX0" fmla="*/ 16635199 w 16635199"/>
              <a:gd name="connsiteY0" fmla="*/ 9037488 h 9037488"/>
              <a:gd name="connsiteX1" fmla="*/ 2 w 16635199"/>
              <a:gd name="connsiteY1" fmla="*/ 9037488 h 9037488"/>
              <a:gd name="connsiteX2" fmla="*/ 2 w 16635199"/>
              <a:gd name="connsiteY2" fmla="*/ 7701282 h 9037488"/>
              <a:gd name="connsiteX3" fmla="*/ 0 w 16635199"/>
              <a:gd name="connsiteY3" fmla="*/ 7701282 h 9037488"/>
              <a:gd name="connsiteX4" fmla="*/ 0 w 16635199"/>
              <a:gd name="connsiteY4" fmla="*/ 22546 h 9037488"/>
              <a:gd name="connsiteX5" fmla="*/ 924138 w 16635199"/>
              <a:gd name="connsiteY5" fmla="*/ 22546 h 9037488"/>
              <a:gd name="connsiteX6" fmla="*/ 924138 w 16635199"/>
              <a:gd name="connsiteY6" fmla="*/ 22547 h 9037488"/>
              <a:gd name="connsiteX7" fmla="*/ 15527556 w 16635199"/>
              <a:gd name="connsiteY7" fmla="*/ 61 h 9037488"/>
              <a:gd name="connsiteX8" fmla="*/ 16630417 w 16635199"/>
              <a:gd name="connsiteY8" fmla="*/ 1170380 h 9037488"/>
              <a:gd name="connsiteX9" fmla="*/ 16622922 w 16635199"/>
              <a:gd name="connsiteY9" fmla="*/ 5046749 h 9037488"/>
              <a:gd name="connsiteX10" fmla="*/ 16635197 w 16635199"/>
              <a:gd name="connsiteY10" fmla="*/ 5046749 h 9037488"/>
              <a:gd name="connsiteX11" fmla="*/ 16635197 w 16635199"/>
              <a:gd name="connsiteY11" fmla="*/ 7698112 h 9037488"/>
              <a:gd name="connsiteX12" fmla="*/ 16635199 w 16635199"/>
              <a:gd name="connsiteY12" fmla="*/ 7698112 h 9037488"/>
              <a:gd name="connsiteX13" fmla="*/ 16635199 w 16635199"/>
              <a:gd name="connsiteY13" fmla="*/ 9037488 h 9037488"/>
              <a:gd name="connsiteX0" fmla="*/ 16635199 w 16635199"/>
              <a:gd name="connsiteY0" fmla="*/ 9037666 h 9037666"/>
              <a:gd name="connsiteX1" fmla="*/ 2 w 16635199"/>
              <a:gd name="connsiteY1" fmla="*/ 9037666 h 9037666"/>
              <a:gd name="connsiteX2" fmla="*/ 2 w 16635199"/>
              <a:gd name="connsiteY2" fmla="*/ 7701460 h 9037666"/>
              <a:gd name="connsiteX3" fmla="*/ 0 w 16635199"/>
              <a:gd name="connsiteY3" fmla="*/ 7701460 h 9037666"/>
              <a:gd name="connsiteX4" fmla="*/ 0 w 16635199"/>
              <a:gd name="connsiteY4" fmla="*/ 22724 h 9037666"/>
              <a:gd name="connsiteX5" fmla="*/ 924138 w 16635199"/>
              <a:gd name="connsiteY5" fmla="*/ 22724 h 9037666"/>
              <a:gd name="connsiteX6" fmla="*/ 924138 w 16635199"/>
              <a:gd name="connsiteY6" fmla="*/ 22725 h 9037666"/>
              <a:gd name="connsiteX7" fmla="*/ 15527556 w 16635199"/>
              <a:gd name="connsiteY7" fmla="*/ 239 h 9037666"/>
              <a:gd name="connsiteX8" fmla="*/ 16630417 w 16635199"/>
              <a:gd name="connsiteY8" fmla="*/ 1170558 h 9037666"/>
              <a:gd name="connsiteX9" fmla="*/ 16622922 w 16635199"/>
              <a:gd name="connsiteY9" fmla="*/ 5046927 h 9037666"/>
              <a:gd name="connsiteX10" fmla="*/ 16635197 w 16635199"/>
              <a:gd name="connsiteY10" fmla="*/ 5046927 h 9037666"/>
              <a:gd name="connsiteX11" fmla="*/ 16635197 w 16635199"/>
              <a:gd name="connsiteY11" fmla="*/ 7698290 h 9037666"/>
              <a:gd name="connsiteX12" fmla="*/ 16635199 w 16635199"/>
              <a:gd name="connsiteY12" fmla="*/ 7698290 h 9037666"/>
              <a:gd name="connsiteX13" fmla="*/ 16635199 w 16635199"/>
              <a:gd name="connsiteY13" fmla="*/ 9037666 h 9037666"/>
              <a:gd name="connsiteX0" fmla="*/ 16635199 w 16635199"/>
              <a:gd name="connsiteY0" fmla="*/ 9037726 h 9037726"/>
              <a:gd name="connsiteX1" fmla="*/ 2 w 16635199"/>
              <a:gd name="connsiteY1" fmla="*/ 9037726 h 9037726"/>
              <a:gd name="connsiteX2" fmla="*/ 2 w 16635199"/>
              <a:gd name="connsiteY2" fmla="*/ 7701520 h 9037726"/>
              <a:gd name="connsiteX3" fmla="*/ 0 w 16635199"/>
              <a:gd name="connsiteY3" fmla="*/ 7701520 h 9037726"/>
              <a:gd name="connsiteX4" fmla="*/ 0 w 16635199"/>
              <a:gd name="connsiteY4" fmla="*/ 22784 h 9037726"/>
              <a:gd name="connsiteX5" fmla="*/ 924138 w 16635199"/>
              <a:gd name="connsiteY5" fmla="*/ 22784 h 9037726"/>
              <a:gd name="connsiteX6" fmla="*/ 924138 w 16635199"/>
              <a:gd name="connsiteY6" fmla="*/ 22785 h 9037726"/>
              <a:gd name="connsiteX7" fmla="*/ 15527556 w 16635199"/>
              <a:gd name="connsiteY7" fmla="*/ 299 h 9037726"/>
              <a:gd name="connsiteX8" fmla="*/ 16630417 w 16635199"/>
              <a:gd name="connsiteY8" fmla="*/ 1170618 h 9037726"/>
              <a:gd name="connsiteX9" fmla="*/ 16622922 w 16635199"/>
              <a:gd name="connsiteY9" fmla="*/ 5046987 h 9037726"/>
              <a:gd name="connsiteX10" fmla="*/ 16635197 w 16635199"/>
              <a:gd name="connsiteY10" fmla="*/ 5046987 h 9037726"/>
              <a:gd name="connsiteX11" fmla="*/ 16635197 w 16635199"/>
              <a:gd name="connsiteY11" fmla="*/ 7698350 h 9037726"/>
              <a:gd name="connsiteX12" fmla="*/ 16635199 w 16635199"/>
              <a:gd name="connsiteY12" fmla="*/ 7698350 h 9037726"/>
              <a:gd name="connsiteX13" fmla="*/ 16635199 w 16635199"/>
              <a:gd name="connsiteY13" fmla="*/ 9037726 h 9037726"/>
              <a:gd name="connsiteX0" fmla="*/ 16635199 w 16635199"/>
              <a:gd name="connsiteY0" fmla="*/ 9037726 h 9037726"/>
              <a:gd name="connsiteX1" fmla="*/ 2 w 16635199"/>
              <a:gd name="connsiteY1" fmla="*/ 9037726 h 9037726"/>
              <a:gd name="connsiteX2" fmla="*/ 2 w 16635199"/>
              <a:gd name="connsiteY2" fmla="*/ 7701520 h 9037726"/>
              <a:gd name="connsiteX3" fmla="*/ 0 w 16635199"/>
              <a:gd name="connsiteY3" fmla="*/ 7701520 h 9037726"/>
              <a:gd name="connsiteX4" fmla="*/ 0 w 16635199"/>
              <a:gd name="connsiteY4" fmla="*/ 22784 h 9037726"/>
              <a:gd name="connsiteX5" fmla="*/ 924138 w 16635199"/>
              <a:gd name="connsiteY5" fmla="*/ 22784 h 9037726"/>
              <a:gd name="connsiteX6" fmla="*/ 924138 w 16635199"/>
              <a:gd name="connsiteY6" fmla="*/ 22785 h 9037726"/>
              <a:gd name="connsiteX7" fmla="*/ 15527556 w 16635199"/>
              <a:gd name="connsiteY7" fmla="*/ 299 h 9037726"/>
              <a:gd name="connsiteX8" fmla="*/ 16630417 w 16635199"/>
              <a:gd name="connsiteY8" fmla="*/ 1170618 h 9037726"/>
              <a:gd name="connsiteX9" fmla="*/ 16622922 w 16635199"/>
              <a:gd name="connsiteY9" fmla="*/ 5046987 h 9037726"/>
              <a:gd name="connsiteX10" fmla="*/ 16635197 w 16635199"/>
              <a:gd name="connsiteY10" fmla="*/ 5046987 h 9037726"/>
              <a:gd name="connsiteX11" fmla="*/ 16635197 w 16635199"/>
              <a:gd name="connsiteY11" fmla="*/ 7698350 h 9037726"/>
              <a:gd name="connsiteX12" fmla="*/ 16635199 w 16635199"/>
              <a:gd name="connsiteY12" fmla="*/ 7698350 h 9037726"/>
              <a:gd name="connsiteX13" fmla="*/ 16635199 w 16635199"/>
              <a:gd name="connsiteY13" fmla="*/ 9037726 h 9037726"/>
              <a:gd name="connsiteX0" fmla="*/ 16635199 w 16635199"/>
              <a:gd name="connsiteY0" fmla="*/ 9051166 h 9051166"/>
              <a:gd name="connsiteX1" fmla="*/ 2 w 16635199"/>
              <a:gd name="connsiteY1" fmla="*/ 9051166 h 9051166"/>
              <a:gd name="connsiteX2" fmla="*/ 2 w 16635199"/>
              <a:gd name="connsiteY2" fmla="*/ 7714960 h 9051166"/>
              <a:gd name="connsiteX3" fmla="*/ 0 w 16635199"/>
              <a:gd name="connsiteY3" fmla="*/ 7714960 h 9051166"/>
              <a:gd name="connsiteX4" fmla="*/ 0 w 16635199"/>
              <a:gd name="connsiteY4" fmla="*/ 36224 h 9051166"/>
              <a:gd name="connsiteX5" fmla="*/ 924138 w 16635199"/>
              <a:gd name="connsiteY5" fmla="*/ 36224 h 9051166"/>
              <a:gd name="connsiteX6" fmla="*/ 924138 w 16635199"/>
              <a:gd name="connsiteY6" fmla="*/ 36225 h 9051166"/>
              <a:gd name="connsiteX7" fmla="*/ 15245168 w 16635199"/>
              <a:gd name="connsiteY7" fmla="*/ 292 h 9051166"/>
              <a:gd name="connsiteX8" fmla="*/ 16630417 w 16635199"/>
              <a:gd name="connsiteY8" fmla="*/ 1184058 h 9051166"/>
              <a:gd name="connsiteX9" fmla="*/ 16622922 w 16635199"/>
              <a:gd name="connsiteY9" fmla="*/ 5060427 h 9051166"/>
              <a:gd name="connsiteX10" fmla="*/ 16635197 w 16635199"/>
              <a:gd name="connsiteY10" fmla="*/ 5060427 h 9051166"/>
              <a:gd name="connsiteX11" fmla="*/ 16635197 w 16635199"/>
              <a:gd name="connsiteY11" fmla="*/ 7711790 h 9051166"/>
              <a:gd name="connsiteX12" fmla="*/ 16635199 w 16635199"/>
              <a:gd name="connsiteY12" fmla="*/ 7711790 h 9051166"/>
              <a:gd name="connsiteX13" fmla="*/ 16635199 w 16635199"/>
              <a:gd name="connsiteY13" fmla="*/ 9051166 h 9051166"/>
              <a:gd name="connsiteX0" fmla="*/ 16635199 w 16635199"/>
              <a:gd name="connsiteY0" fmla="*/ 9051116 h 9051116"/>
              <a:gd name="connsiteX1" fmla="*/ 2 w 16635199"/>
              <a:gd name="connsiteY1" fmla="*/ 9051116 h 9051116"/>
              <a:gd name="connsiteX2" fmla="*/ 2 w 16635199"/>
              <a:gd name="connsiteY2" fmla="*/ 7714910 h 9051116"/>
              <a:gd name="connsiteX3" fmla="*/ 0 w 16635199"/>
              <a:gd name="connsiteY3" fmla="*/ 7714910 h 9051116"/>
              <a:gd name="connsiteX4" fmla="*/ 0 w 16635199"/>
              <a:gd name="connsiteY4" fmla="*/ 36174 h 9051116"/>
              <a:gd name="connsiteX5" fmla="*/ 924138 w 16635199"/>
              <a:gd name="connsiteY5" fmla="*/ 36174 h 9051116"/>
              <a:gd name="connsiteX6" fmla="*/ 924138 w 16635199"/>
              <a:gd name="connsiteY6" fmla="*/ 36175 h 9051116"/>
              <a:gd name="connsiteX7" fmla="*/ 15245168 w 16635199"/>
              <a:gd name="connsiteY7" fmla="*/ 242 h 9051116"/>
              <a:gd name="connsiteX8" fmla="*/ 16616970 w 16635199"/>
              <a:gd name="connsiteY8" fmla="*/ 1305031 h 9051116"/>
              <a:gd name="connsiteX9" fmla="*/ 16622922 w 16635199"/>
              <a:gd name="connsiteY9" fmla="*/ 5060377 h 9051116"/>
              <a:gd name="connsiteX10" fmla="*/ 16635197 w 16635199"/>
              <a:gd name="connsiteY10" fmla="*/ 5060377 h 9051116"/>
              <a:gd name="connsiteX11" fmla="*/ 16635197 w 16635199"/>
              <a:gd name="connsiteY11" fmla="*/ 7711740 h 9051116"/>
              <a:gd name="connsiteX12" fmla="*/ 16635199 w 16635199"/>
              <a:gd name="connsiteY12" fmla="*/ 7711740 h 9051116"/>
              <a:gd name="connsiteX13" fmla="*/ 16635199 w 16635199"/>
              <a:gd name="connsiteY13" fmla="*/ 9051116 h 9051116"/>
              <a:gd name="connsiteX0" fmla="*/ 16635199 w 16635199"/>
              <a:gd name="connsiteY0" fmla="*/ 9051869 h 9051869"/>
              <a:gd name="connsiteX1" fmla="*/ 2 w 16635199"/>
              <a:gd name="connsiteY1" fmla="*/ 9051869 h 9051869"/>
              <a:gd name="connsiteX2" fmla="*/ 2 w 16635199"/>
              <a:gd name="connsiteY2" fmla="*/ 7715663 h 9051869"/>
              <a:gd name="connsiteX3" fmla="*/ 0 w 16635199"/>
              <a:gd name="connsiteY3" fmla="*/ 7715663 h 9051869"/>
              <a:gd name="connsiteX4" fmla="*/ 0 w 16635199"/>
              <a:gd name="connsiteY4" fmla="*/ 36927 h 9051869"/>
              <a:gd name="connsiteX5" fmla="*/ 924138 w 16635199"/>
              <a:gd name="connsiteY5" fmla="*/ 36927 h 9051869"/>
              <a:gd name="connsiteX6" fmla="*/ 924138 w 16635199"/>
              <a:gd name="connsiteY6" fmla="*/ 36928 h 9051869"/>
              <a:gd name="connsiteX7" fmla="*/ 15245168 w 16635199"/>
              <a:gd name="connsiteY7" fmla="*/ 995 h 9051869"/>
              <a:gd name="connsiteX8" fmla="*/ 16616970 w 16635199"/>
              <a:gd name="connsiteY8" fmla="*/ 1305784 h 9051869"/>
              <a:gd name="connsiteX9" fmla="*/ 16622922 w 16635199"/>
              <a:gd name="connsiteY9" fmla="*/ 5061130 h 9051869"/>
              <a:gd name="connsiteX10" fmla="*/ 16635197 w 16635199"/>
              <a:gd name="connsiteY10" fmla="*/ 5061130 h 9051869"/>
              <a:gd name="connsiteX11" fmla="*/ 16635197 w 16635199"/>
              <a:gd name="connsiteY11" fmla="*/ 7712493 h 9051869"/>
              <a:gd name="connsiteX12" fmla="*/ 16635199 w 16635199"/>
              <a:gd name="connsiteY12" fmla="*/ 7712493 h 9051869"/>
              <a:gd name="connsiteX13" fmla="*/ 16635199 w 16635199"/>
              <a:gd name="connsiteY13" fmla="*/ 9051869 h 9051869"/>
              <a:gd name="connsiteX0" fmla="*/ 16635199 w 16635199"/>
              <a:gd name="connsiteY0" fmla="*/ 9051869 h 9051869"/>
              <a:gd name="connsiteX1" fmla="*/ 2 w 16635199"/>
              <a:gd name="connsiteY1" fmla="*/ 9051869 h 9051869"/>
              <a:gd name="connsiteX2" fmla="*/ 2 w 16635199"/>
              <a:gd name="connsiteY2" fmla="*/ 7715663 h 9051869"/>
              <a:gd name="connsiteX3" fmla="*/ 0 w 16635199"/>
              <a:gd name="connsiteY3" fmla="*/ 7715663 h 9051869"/>
              <a:gd name="connsiteX4" fmla="*/ 0 w 16635199"/>
              <a:gd name="connsiteY4" fmla="*/ 36927 h 9051869"/>
              <a:gd name="connsiteX5" fmla="*/ 924138 w 16635199"/>
              <a:gd name="connsiteY5" fmla="*/ 36927 h 9051869"/>
              <a:gd name="connsiteX6" fmla="*/ 924138 w 16635199"/>
              <a:gd name="connsiteY6" fmla="*/ 36928 h 9051869"/>
              <a:gd name="connsiteX7" fmla="*/ 15048399 w 16635199"/>
              <a:gd name="connsiteY7" fmla="*/ 995 h 9051869"/>
              <a:gd name="connsiteX8" fmla="*/ 16616970 w 16635199"/>
              <a:gd name="connsiteY8" fmla="*/ 1305784 h 9051869"/>
              <a:gd name="connsiteX9" fmla="*/ 16622922 w 16635199"/>
              <a:gd name="connsiteY9" fmla="*/ 5061130 h 9051869"/>
              <a:gd name="connsiteX10" fmla="*/ 16635197 w 16635199"/>
              <a:gd name="connsiteY10" fmla="*/ 5061130 h 9051869"/>
              <a:gd name="connsiteX11" fmla="*/ 16635197 w 16635199"/>
              <a:gd name="connsiteY11" fmla="*/ 7712493 h 9051869"/>
              <a:gd name="connsiteX12" fmla="*/ 16635199 w 16635199"/>
              <a:gd name="connsiteY12" fmla="*/ 7712493 h 9051869"/>
              <a:gd name="connsiteX13" fmla="*/ 16635199 w 16635199"/>
              <a:gd name="connsiteY13" fmla="*/ 9051869 h 9051869"/>
              <a:gd name="connsiteX0" fmla="*/ 16635199 w 16635199"/>
              <a:gd name="connsiteY0" fmla="*/ 9052697 h 9052697"/>
              <a:gd name="connsiteX1" fmla="*/ 2 w 16635199"/>
              <a:gd name="connsiteY1" fmla="*/ 9052697 h 9052697"/>
              <a:gd name="connsiteX2" fmla="*/ 2 w 16635199"/>
              <a:gd name="connsiteY2" fmla="*/ 7716491 h 9052697"/>
              <a:gd name="connsiteX3" fmla="*/ 0 w 16635199"/>
              <a:gd name="connsiteY3" fmla="*/ 7716491 h 9052697"/>
              <a:gd name="connsiteX4" fmla="*/ 0 w 16635199"/>
              <a:gd name="connsiteY4" fmla="*/ 37755 h 9052697"/>
              <a:gd name="connsiteX5" fmla="*/ 924138 w 16635199"/>
              <a:gd name="connsiteY5" fmla="*/ 37755 h 9052697"/>
              <a:gd name="connsiteX6" fmla="*/ 924138 w 16635199"/>
              <a:gd name="connsiteY6" fmla="*/ 37756 h 9052697"/>
              <a:gd name="connsiteX7" fmla="*/ 15048399 w 16635199"/>
              <a:gd name="connsiteY7" fmla="*/ 1823 h 9052697"/>
              <a:gd name="connsiteX8" fmla="*/ 16616970 w 16635199"/>
              <a:gd name="connsiteY8" fmla="*/ 1306612 h 9052697"/>
              <a:gd name="connsiteX9" fmla="*/ 16622922 w 16635199"/>
              <a:gd name="connsiteY9" fmla="*/ 5061958 h 9052697"/>
              <a:gd name="connsiteX10" fmla="*/ 16635197 w 16635199"/>
              <a:gd name="connsiteY10" fmla="*/ 5061958 h 9052697"/>
              <a:gd name="connsiteX11" fmla="*/ 16635197 w 16635199"/>
              <a:gd name="connsiteY11" fmla="*/ 7713321 h 9052697"/>
              <a:gd name="connsiteX12" fmla="*/ 16635199 w 16635199"/>
              <a:gd name="connsiteY12" fmla="*/ 7713321 h 9052697"/>
              <a:gd name="connsiteX13" fmla="*/ 16635199 w 16635199"/>
              <a:gd name="connsiteY13" fmla="*/ 9052697 h 9052697"/>
              <a:gd name="connsiteX0" fmla="*/ 16635199 w 16651694"/>
              <a:gd name="connsiteY0" fmla="*/ 9052726 h 9052726"/>
              <a:gd name="connsiteX1" fmla="*/ 2 w 16651694"/>
              <a:gd name="connsiteY1" fmla="*/ 9052726 h 9052726"/>
              <a:gd name="connsiteX2" fmla="*/ 2 w 16651694"/>
              <a:gd name="connsiteY2" fmla="*/ 7716520 h 9052726"/>
              <a:gd name="connsiteX3" fmla="*/ 0 w 16651694"/>
              <a:gd name="connsiteY3" fmla="*/ 7716520 h 9052726"/>
              <a:gd name="connsiteX4" fmla="*/ 0 w 16651694"/>
              <a:gd name="connsiteY4" fmla="*/ 37784 h 9052726"/>
              <a:gd name="connsiteX5" fmla="*/ 924138 w 16651694"/>
              <a:gd name="connsiteY5" fmla="*/ 37784 h 9052726"/>
              <a:gd name="connsiteX6" fmla="*/ 924138 w 16651694"/>
              <a:gd name="connsiteY6" fmla="*/ 37785 h 9052726"/>
              <a:gd name="connsiteX7" fmla="*/ 15048399 w 16651694"/>
              <a:gd name="connsiteY7" fmla="*/ 1852 h 9052726"/>
              <a:gd name="connsiteX8" fmla="*/ 16651694 w 16651694"/>
              <a:gd name="connsiteY8" fmla="*/ 1295066 h 9052726"/>
              <a:gd name="connsiteX9" fmla="*/ 16622922 w 16651694"/>
              <a:gd name="connsiteY9" fmla="*/ 5061987 h 9052726"/>
              <a:gd name="connsiteX10" fmla="*/ 16635197 w 16651694"/>
              <a:gd name="connsiteY10" fmla="*/ 5061987 h 9052726"/>
              <a:gd name="connsiteX11" fmla="*/ 16635197 w 16651694"/>
              <a:gd name="connsiteY11" fmla="*/ 7713350 h 9052726"/>
              <a:gd name="connsiteX12" fmla="*/ 16635199 w 16651694"/>
              <a:gd name="connsiteY12" fmla="*/ 7713350 h 9052726"/>
              <a:gd name="connsiteX13" fmla="*/ 16635199 w 16651694"/>
              <a:gd name="connsiteY13" fmla="*/ 9052726 h 9052726"/>
              <a:gd name="connsiteX0" fmla="*/ 16635199 w 16635199"/>
              <a:gd name="connsiteY0" fmla="*/ 9052726 h 9052726"/>
              <a:gd name="connsiteX1" fmla="*/ 2 w 16635199"/>
              <a:gd name="connsiteY1" fmla="*/ 9052726 h 9052726"/>
              <a:gd name="connsiteX2" fmla="*/ 2 w 16635199"/>
              <a:gd name="connsiteY2" fmla="*/ 7716520 h 9052726"/>
              <a:gd name="connsiteX3" fmla="*/ 0 w 16635199"/>
              <a:gd name="connsiteY3" fmla="*/ 7716520 h 9052726"/>
              <a:gd name="connsiteX4" fmla="*/ 0 w 16635199"/>
              <a:gd name="connsiteY4" fmla="*/ 37784 h 9052726"/>
              <a:gd name="connsiteX5" fmla="*/ 924138 w 16635199"/>
              <a:gd name="connsiteY5" fmla="*/ 37784 h 9052726"/>
              <a:gd name="connsiteX6" fmla="*/ 924138 w 16635199"/>
              <a:gd name="connsiteY6" fmla="*/ 37785 h 9052726"/>
              <a:gd name="connsiteX7" fmla="*/ 15048399 w 16635199"/>
              <a:gd name="connsiteY7" fmla="*/ 1852 h 9052726"/>
              <a:gd name="connsiteX8" fmla="*/ 16605396 w 16635199"/>
              <a:gd name="connsiteY8" fmla="*/ 1295066 h 9052726"/>
              <a:gd name="connsiteX9" fmla="*/ 16622922 w 16635199"/>
              <a:gd name="connsiteY9" fmla="*/ 5061987 h 9052726"/>
              <a:gd name="connsiteX10" fmla="*/ 16635197 w 16635199"/>
              <a:gd name="connsiteY10" fmla="*/ 5061987 h 9052726"/>
              <a:gd name="connsiteX11" fmla="*/ 16635197 w 16635199"/>
              <a:gd name="connsiteY11" fmla="*/ 7713350 h 9052726"/>
              <a:gd name="connsiteX12" fmla="*/ 16635199 w 16635199"/>
              <a:gd name="connsiteY12" fmla="*/ 7713350 h 9052726"/>
              <a:gd name="connsiteX13" fmla="*/ 16635199 w 16635199"/>
              <a:gd name="connsiteY13" fmla="*/ 9052726 h 9052726"/>
              <a:gd name="connsiteX0" fmla="*/ 16635199 w 16635199"/>
              <a:gd name="connsiteY0" fmla="*/ 9052726 h 9052726"/>
              <a:gd name="connsiteX1" fmla="*/ 2 w 16635199"/>
              <a:gd name="connsiteY1" fmla="*/ 9052726 h 9052726"/>
              <a:gd name="connsiteX2" fmla="*/ 2 w 16635199"/>
              <a:gd name="connsiteY2" fmla="*/ 7716520 h 9052726"/>
              <a:gd name="connsiteX3" fmla="*/ 0 w 16635199"/>
              <a:gd name="connsiteY3" fmla="*/ 7716520 h 9052726"/>
              <a:gd name="connsiteX4" fmla="*/ 0 w 16635199"/>
              <a:gd name="connsiteY4" fmla="*/ 37784 h 9052726"/>
              <a:gd name="connsiteX5" fmla="*/ 924138 w 16635199"/>
              <a:gd name="connsiteY5" fmla="*/ 37784 h 9052726"/>
              <a:gd name="connsiteX6" fmla="*/ 924138 w 16635199"/>
              <a:gd name="connsiteY6" fmla="*/ 37785 h 9052726"/>
              <a:gd name="connsiteX7" fmla="*/ 15048399 w 16635199"/>
              <a:gd name="connsiteY7" fmla="*/ 1852 h 9052726"/>
              <a:gd name="connsiteX8" fmla="*/ 16605396 w 16635199"/>
              <a:gd name="connsiteY8" fmla="*/ 1295066 h 9052726"/>
              <a:gd name="connsiteX9" fmla="*/ 16622922 w 16635199"/>
              <a:gd name="connsiteY9" fmla="*/ 5061987 h 9052726"/>
              <a:gd name="connsiteX10" fmla="*/ 16635197 w 16635199"/>
              <a:gd name="connsiteY10" fmla="*/ 5061987 h 9052726"/>
              <a:gd name="connsiteX11" fmla="*/ 16635197 w 16635199"/>
              <a:gd name="connsiteY11" fmla="*/ 7713350 h 9052726"/>
              <a:gd name="connsiteX12" fmla="*/ 16635199 w 16635199"/>
              <a:gd name="connsiteY12" fmla="*/ 7713350 h 9052726"/>
              <a:gd name="connsiteX13" fmla="*/ 16635199 w 16635199"/>
              <a:gd name="connsiteY13" fmla="*/ 9052726 h 9052726"/>
              <a:gd name="connsiteX0" fmla="*/ 16635199 w 16642025"/>
              <a:gd name="connsiteY0" fmla="*/ 9052755 h 9052755"/>
              <a:gd name="connsiteX1" fmla="*/ 2 w 16642025"/>
              <a:gd name="connsiteY1" fmla="*/ 9052755 h 9052755"/>
              <a:gd name="connsiteX2" fmla="*/ 2 w 16642025"/>
              <a:gd name="connsiteY2" fmla="*/ 7716549 h 9052755"/>
              <a:gd name="connsiteX3" fmla="*/ 0 w 16642025"/>
              <a:gd name="connsiteY3" fmla="*/ 7716549 h 9052755"/>
              <a:gd name="connsiteX4" fmla="*/ 0 w 16642025"/>
              <a:gd name="connsiteY4" fmla="*/ 37813 h 9052755"/>
              <a:gd name="connsiteX5" fmla="*/ 924138 w 16642025"/>
              <a:gd name="connsiteY5" fmla="*/ 37813 h 9052755"/>
              <a:gd name="connsiteX6" fmla="*/ 924138 w 16642025"/>
              <a:gd name="connsiteY6" fmla="*/ 37814 h 9052755"/>
              <a:gd name="connsiteX7" fmla="*/ 15048399 w 16642025"/>
              <a:gd name="connsiteY7" fmla="*/ 1881 h 9052755"/>
              <a:gd name="connsiteX8" fmla="*/ 16628546 w 16642025"/>
              <a:gd name="connsiteY8" fmla="*/ 1283520 h 9052755"/>
              <a:gd name="connsiteX9" fmla="*/ 16622922 w 16642025"/>
              <a:gd name="connsiteY9" fmla="*/ 5062016 h 9052755"/>
              <a:gd name="connsiteX10" fmla="*/ 16635197 w 16642025"/>
              <a:gd name="connsiteY10" fmla="*/ 5062016 h 9052755"/>
              <a:gd name="connsiteX11" fmla="*/ 16635197 w 16642025"/>
              <a:gd name="connsiteY11" fmla="*/ 7713379 h 9052755"/>
              <a:gd name="connsiteX12" fmla="*/ 16635199 w 16642025"/>
              <a:gd name="connsiteY12" fmla="*/ 7713379 h 9052755"/>
              <a:gd name="connsiteX13" fmla="*/ 16635199 w 16642025"/>
              <a:gd name="connsiteY13" fmla="*/ 9052755 h 9052755"/>
              <a:gd name="connsiteX0" fmla="*/ 16635199 w 16642025"/>
              <a:gd name="connsiteY0" fmla="*/ 9052457 h 9052457"/>
              <a:gd name="connsiteX1" fmla="*/ 2 w 16642025"/>
              <a:gd name="connsiteY1" fmla="*/ 9052457 h 9052457"/>
              <a:gd name="connsiteX2" fmla="*/ 2 w 16642025"/>
              <a:gd name="connsiteY2" fmla="*/ 7716251 h 9052457"/>
              <a:gd name="connsiteX3" fmla="*/ 0 w 16642025"/>
              <a:gd name="connsiteY3" fmla="*/ 7716251 h 9052457"/>
              <a:gd name="connsiteX4" fmla="*/ 0 w 16642025"/>
              <a:gd name="connsiteY4" fmla="*/ 37515 h 9052457"/>
              <a:gd name="connsiteX5" fmla="*/ 924138 w 16642025"/>
              <a:gd name="connsiteY5" fmla="*/ 37515 h 9052457"/>
              <a:gd name="connsiteX6" fmla="*/ 924138 w 16642025"/>
              <a:gd name="connsiteY6" fmla="*/ 37516 h 9052457"/>
              <a:gd name="connsiteX7" fmla="*/ 15048399 w 16642025"/>
              <a:gd name="connsiteY7" fmla="*/ 1583 h 9052457"/>
              <a:gd name="connsiteX8" fmla="*/ 16628546 w 16642025"/>
              <a:gd name="connsiteY8" fmla="*/ 1283222 h 9052457"/>
              <a:gd name="connsiteX9" fmla="*/ 16622922 w 16642025"/>
              <a:gd name="connsiteY9" fmla="*/ 5061718 h 9052457"/>
              <a:gd name="connsiteX10" fmla="*/ 16635197 w 16642025"/>
              <a:gd name="connsiteY10" fmla="*/ 5061718 h 9052457"/>
              <a:gd name="connsiteX11" fmla="*/ 16635197 w 16642025"/>
              <a:gd name="connsiteY11" fmla="*/ 7713081 h 9052457"/>
              <a:gd name="connsiteX12" fmla="*/ 16635199 w 16642025"/>
              <a:gd name="connsiteY12" fmla="*/ 7713081 h 9052457"/>
              <a:gd name="connsiteX13" fmla="*/ 16635199 w 16642025"/>
              <a:gd name="connsiteY13" fmla="*/ 9052457 h 9052457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5048399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5048399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4990526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4990526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41833 h 9041833"/>
              <a:gd name="connsiteX1" fmla="*/ 2 w 16642025"/>
              <a:gd name="connsiteY1" fmla="*/ 9041833 h 9041833"/>
              <a:gd name="connsiteX2" fmla="*/ 2 w 16642025"/>
              <a:gd name="connsiteY2" fmla="*/ 7705627 h 9041833"/>
              <a:gd name="connsiteX3" fmla="*/ 0 w 16642025"/>
              <a:gd name="connsiteY3" fmla="*/ 7705627 h 9041833"/>
              <a:gd name="connsiteX4" fmla="*/ 0 w 16642025"/>
              <a:gd name="connsiteY4" fmla="*/ 26891 h 9041833"/>
              <a:gd name="connsiteX5" fmla="*/ 924138 w 16642025"/>
              <a:gd name="connsiteY5" fmla="*/ 26891 h 9041833"/>
              <a:gd name="connsiteX6" fmla="*/ 924138 w 16642025"/>
              <a:gd name="connsiteY6" fmla="*/ 26892 h 9041833"/>
              <a:gd name="connsiteX7" fmla="*/ 15013675 w 16642025"/>
              <a:gd name="connsiteY7" fmla="*/ 2534 h 9041833"/>
              <a:gd name="connsiteX8" fmla="*/ 16628546 w 16642025"/>
              <a:gd name="connsiteY8" fmla="*/ 1272598 h 9041833"/>
              <a:gd name="connsiteX9" fmla="*/ 16622922 w 16642025"/>
              <a:gd name="connsiteY9" fmla="*/ 5051094 h 9041833"/>
              <a:gd name="connsiteX10" fmla="*/ 16635197 w 16642025"/>
              <a:gd name="connsiteY10" fmla="*/ 5051094 h 9041833"/>
              <a:gd name="connsiteX11" fmla="*/ 16635197 w 16642025"/>
              <a:gd name="connsiteY11" fmla="*/ 7702457 h 9041833"/>
              <a:gd name="connsiteX12" fmla="*/ 16635199 w 16642025"/>
              <a:gd name="connsiteY12" fmla="*/ 7702457 h 9041833"/>
              <a:gd name="connsiteX13" fmla="*/ 16635199 w 16642025"/>
              <a:gd name="connsiteY13" fmla="*/ 9041833 h 9041833"/>
              <a:gd name="connsiteX0" fmla="*/ 16635199 w 16642025"/>
              <a:gd name="connsiteY0" fmla="*/ 9041736 h 9041736"/>
              <a:gd name="connsiteX1" fmla="*/ 2 w 16642025"/>
              <a:gd name="connsiteY1" fmla="*/ 9041736 h 9041736"/>
              <a:gd name="connsiteX2" fmla="*/ 2 w 16642025"/>
              <a:gd name="connsiteY2" fmla="*/ 7705530 h 9041736"/>
              <a:gd name="connsiteX3" fmla="*/ 0 w 16642025"/>
              <a:gd name="connsiteY3" fmla="*/ 7705530 h 9041736"/>
              <a:gd name="connsiteX4" fmla="*/ 0 w 16642025"/>
              <a:gd name="connsiteY4" fmla="*/ 26794 h 9041736"/>
              <a:gd name="connsiteX5" fmla="*/ 924138 w 16642025"/>
              <a:gd name="connsiteY5" fmla="*/ 26794 h 9041736"/>
              <a:gd name="connsiteX6" fmla="*/ 924138 w 16642025"/>
              <a:gd name="connsiteY6" fmla="*/ 26795 h 9041736"/>
              <a:gd name="connsiteX7" fmla="*/ 15013675 w 16642025"/>
              <a:gd name="connsiteY7" fmla="*/ 2437 h 9041736"/>
              <a:gd name="connsiteX8" fmla="*/ 16628546 w 16642025"/>
              <a:gd name="connsiteY8" fmla="*/ 1307225 h 9041736"/>
              <a:gd name="connsiteX9" fmla="*/ 16622922 w 16642025"/>
              <a:gd name="connsiteY9" fmla="*/ 5050997 h 9041736"/>
              <a:gd name="connsiteX10" fmla="*/ 16635197 w 16642025"/>
              <a:gd name="connsiteY10" fmla="*/ 5050997 h 9041736"/>
              <a:gd name="connsiteX11" fmla="*/ 16635197 w 16642025"/>
              <a:gd name="connsiteY11" fmla="*/ 7702360 h 9041736"/>
              <a:gd name="connsiteX12" fmla="*/ 16635199 w 16642025"/>
              <a:gd name="connsiteY12" fmla="*/ 7702360 h 9041736"/>
              <a:gd name="connsiteX13" fmla="*/ 16635199 w 16642025"/>
              <a:gd name="connsiteY13" fmla="*/ 9041736 h 9041736"/>
              <a:gd name="connsiteX0" fmla="*/ 16635199 w 16635199"/>
              <a:gd name="connsiteY0" fmla="*/ 9041767 h 9041767"/>
              <a:gd name="connsiteX1" fmla="*/ 2 w 16635199"/>
              <a:gd name="connsiteY1" fmla="*/ 9041767 h 9041767"/>
              <a:gd name="connsiteX2" fmla="*/ 2 w 16635199"/>
              <a:gd name="connsiteY2" fmla="*/ 7705561 h 9041767"/>
              <a:gd name="connsiteX3" fmla="*/ 0 w 16635199"/>
              <a:gd name="connsiteY3" fmla="*/ 7705561 h 9041767"/>
              <a:gd name="connsiteX4" fmla="*/ 0 w 16635199"/>
              <a:gd name="connsiteY4" fmla="*/ 26825 h 9041767"/>
              <a:gd name="connsiteX5" fmla="*/ 924138 w 16635199"/>
              <a:gd name="connsiteY5" fmla="*/ 26825 h 9041767"/>
              <a:gd name="connsiteX6" fmla="*/ 924138 w 16635199"/>
              <a:gd name="connsiteY6" fmla="*/ 26826 h 9041767"/>
              <a:gd name="connsiteX7" fmla="*/ 15013675 w 16635199"/>
              <a:gd name="connsiteY7" fmla="*/ 2468 h 9041767"/>
              <a:gd name="connsiteX8" fmla="*/ 16593822 w 16635199"/>
              <a:gd name="connsiteY8" fmla="*/ 1295682 h 9041767"/>
              <a:gd name="connsiteX9" fmla="*/ 16622922 w 16635199"/>
              <a:gd name="connsiteY9" fmla="*/ 5051028 h 9041767"/>
              <a:gd name="connsiteX10" fmla="*/ 16635197 w 16635199"/>
              <a:gd name="connsiteY10" fmla="*/ 5051028 h 9041767"/>
              <a:gd name="connsiteX11" fmla="*/ 16635197 w 16635199"/>
              <a:gd name="connsiteY11" fmla="*/ 7702391 h 9041767"/>
              <a:gd name="connsiteX12" fmla="*/ 16635199 w 16635199"/>
              <a:gd name="connsiteY12" fmla="*/ 7702391 h 9041767"/>
              <a:gd name="connsiteX13" fmla="*/ 16635199 w 16635199"/>
              <a:gd name="connsiteY13" fmla="*/ 9041767 h 9041767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051060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039486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201532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50409"/>
              <a:gd name="connsiteY0" fmla="*/ 9041799 h 9041799"/>
              <a:gd name="connsiteX1" fmla="*/ 2 w 16650409"/>
              <a:gd name="connsiteY1" fmla="*/ 9041799 h 9041799"/>
              <a:gd name="connsiteX2" fmla="*/ 2 w 16650409"/>
              <a:gd name="connsiteY2" fmla="*/ 7705593 h 9041799"/>
              <a:gd name="connsiteX3" fmla="*/ 0 w 16650409"/>
              <a:gd name="connsiteY3" fmla="*/ 7705593 h 9041799"/>
              <a:gd name="connsiteX4" fmla="*/ 0 w 16650409"/>
              <a:gd name="connsiteY4" fmla="*/ 26857 h 9041799"/>
              <a:gd name="connsiteX5" fmla="*/ 924138 w 16650409"/>
              <a:gd name="connsiteY5" fmla="*/ 26857 h 9041799"/>
              <a:gd name="connsiteX6" fmla="*/ 924138 w 16650409"/>
              <a:gd name="connsiteY6" fmla="*/ 26858 h 9041799"/>
              <a:gd name="connsiteX7" fmla="*/ 15013675 w 16650409"/>
              <a:gd name="connsiteY7" fmla="*/ 2500 h 9041799"/>
              <a:gd name="connsiteX8" fmla="*/ 16628546 w 16650409"/>
              <a:gd name="connsiteY8" fmla="*/ 1284139 h 9041799"/>
              <a:gd name="connsiteX9" fmla="*/ 16646071 w 16650409"/>
              <a:gd name="connsiteY9" fmla="*/ 4877440 h 9041799"/>
              <a:gd name="connsiteX10" fmla="*/ 16635197 w 16650409"/>
              <a:gd name="connsiteY10" fmla="*/ 5201532 h 9041799"/>
              <a:gd name="connsiteX11" fmla="*/ 16635197 w 16650409"/>
              <a:gd name="connsiteY11" fmla="*/ 7702423 h 9041799"/>
              <a:gd name="connsiteX12" fmla="*/ 16635199 w 16650409"/>
              <a:gd name="connsiteY12" fmla="*/ 7702423 h 9041799"/>
              <a:gd name="connsiteX13" fmla="*/ 16635199 w 16650409"/>
              <a:gd name="connsiteY13" fmla="*/ 9041799 h 9041799"/>
              <a:gd name="connsiteX0" fmla="*/ 16635199 w 16650409"/>
              <a:gd name="connsiteY0" fmla="*/ 9041799 h 9041799"/>
              <a:gd name="connsiteX1" fmla="*/ 2 w 16650409"/>
              <a:gd name="connsiteY1" fmla="*/ 9041799 h 9041799"/>
              <a:gd name="connsiteX2" fmla="*/ 2 w 16650409"/>
              <a:gd name="connsiteY2" fmla="*/ 7705593 h 9041799"/>
              <a:gd name="connsiteX3" fmla="*/ 0 w 16650409"/>
              <a:gd name="connsiteY3" fmla="*/ 7705593 h 9041799"/>
              <a:gd name="connsiteX4" fmla="*/ 0 w 16650409"/>
              <a:gd name="connsiteY4" fmla="*/ 26857 h 9041799"/>
              <a:gd name="connsiteX5" fmla="*/ 924138 w 16650409"/>
              <a:gd name="connsiteY5" fmla="*/ 26857 h 9041799"/>
              <a:gd name="connsiteX6" fmla="*/ 924138 w 16650409"/>
              <a:gd name="connsiteY6" fmla="*/ 26858 h 9041799"/>
              <a:gd name="connsiteX7" fmla="*/ 15013675 w 16650409"/>
              <a:gd name="connsiteY7" fmla="*/ 2500 h 9041799"/>
              <a:gd name="connsiteX8" fmla="*/ 16628546 w 16650409"/>
              <a:gd name="connsiteY8" fmla="*/ 1284139 h 9041799"/>
              <a:gd name="connsiteX9" fmla="*/ 16646071 w 16650409"/>
              <a:gd name="connsiteY9" fmla="*/ 4877440 h 9041799"/>
              <a:gd name="connsiteX10" fmla="*/ 16646771 w 16650409"/>
              <a:gd name="connsiteY10" fmla="*/ 5386727 h 9041799"/>
              <a:gd name="connsiteX11" fmla="*/ 16635197 w 16650409"/>
              <a:gd name="connsiteY11" fmla="*/ 7702423 h 9041799"/>
              <a:gd name="connsiteX12" fmla="*/ 16635199 w 16650409"/>
              <a:gd name="connsiteY12" fmla="*/ 7702423 h 9041799"/>
              <a:gd name="connsiteX13" fmla="*/ 16635199 w 16650409"/>
              <a:gd name="connsiteY13" fmla="*/ 9041799 h 9041799"/>
              <a:gd name="connsiteX0" fmla="*/ 16635199 w 16647120"/>
              <a:gd name="connsiteY0" fmla="*/ 9041241 h 9041241"/>
              <a:gd name="connsiteX1" fmla="*/ 2 w 16647120"/>
              <a:gd name="connsiteY1" fmla="*/ 9041241 h 9041241"/>
              <a:gd name="connsiteX2" fmla="*/ 2 w 16647120"/>
              <a:gd name="connsiteY2" fmla="*/ 7705035 h 9041241"/>
              <a:gd name="connsiteX3" fmla="*/ 0 w 16647120"/>
              <a:gd name="connsiteY3" fmla="*/ 7705035 h 9041241"/>
              <a:gd name="connsiteX4" fmla="*/ 0 w 16647120"/>
              <a:gd name="connsiteY4" fmla="*/ 26299 h 9041241"/>
              <a:gd name="connsiteX5" fmla="*/ 924138 w 16647120"/>
              <a:gd name="connsiteY5" fmla="*/ 26299 h 9041241"/>
              <a:gd name="connsiteX6" fmla="*/ 924138 w 16647120"/>
              <a:gd name="connsiteY6" fmla="*/ 26300 h 9041241"/>
              <a:gd name="connsiteX7" fmla="*/ 15013675 w 16647120"/>
              <a:gd name="connsiteY7" fmla="*/ 1942 h 9041241"/>
              <a:gd name="connsiteX8" fmla="*/ 16616971 w 16647120"/>
              <a:gd name="connsiteY8" fmla="*/ 1538224 h 9041241"/>
              <a:gd name="connsiteX9" fmla="*/ 16646071 w 16647120"/>
              <a:gd name="connsiteY9" fmla="*/ 4876882 h 9041241"/>
              <a:gd name="connsiteX10" fmla="*/ 16646771 w 16647120"/>
              <a:gd name="connsiteY10" fmla="*/ 5386169 h 9041241"/>
              <a:gd name="connsiteX11" fmla="*/ 16635197 w 16647120"/>
              <a:gd name="connsiteY11" fmla="*/ 7701865 h 9041241"/>
              <a:gd name="connsiteX12" fmla="*/ 16635199 w 16647120"/>
              <a:gd name="connsiteY12" fmla="*/ 7701865 h 9041241"/>
              <a:gd name="connsiteX13" fmla="*/ 16635199 w 16647120"/>
              <a:gd name="connsiteY13" fmla="*/ 9041241 h 9041241"/>
              <a:gd name="connsiteX0" fmla="*/ 16635199 w 16647120"/>
              <a:gd name="connsiteY0" fmla="*/ 9041962 h 9041962"/>
              <a:gd name="connsiteX1" fmla="*/ 2 w 16647120"/>
              <a:gd name="connsiteY1" fmla="*/ 9041962 h 9041962"/>
              <a:gd name="connsiteX2" fmla="*/ 2 w 16647120"/>
              <a:gd name="connsiteY2" fmla="*/ 7705756 h 9041962"/>
              <a:gd name="connsiteX3" fmla="*/ 0 w 16647120"/>
              <a:gd name="connsiteY3" fmla="*/ 7705756 h 9041962"/>
              <a:gd name="connsiteX4" fmla="*/ 0 w 16647120"/>
              <a:gd name="connsiteY4" fmla="*/ 27020 h 9041962"/>
              <a:gd name="connsiteX5" fmla="*/ 924138 w 16647120"/>
              <a:gd name="connsiteY5" fmla="*/ 27020 h 9041962"/>
              <a:gd name="connsiteX6" fmla="*/ 924138 w 16647120"/>
              <a:gd name="connsiteY6" fmla="*/ 27021 h 9041962"/>
              <a:gd name="connsiteX7" fmla="*/ 15013675 w 16647120"/>
              <a:gd name="connsiteY7" fmla="*/ 2663 h 9041962"/>
              <a:gd name="connsiteX8" fmla="*/ 16616971 w 16647120"/>
              <a:gd name="connsiteY8" fmla="*/ 1538945 h 9041962"/>
              <a:gd name="connsiteX9" fmla="*/ 16646071 w 16647120"/>
              <a:gd name="connsiteY9" fmla="*/ 4877603 h 9041962"/>
              <a:gd name="connsiteX10" fmla="*/ 16646771 w 16647120"/>
              <a:gd name="connsiteY10" fmla="*/ 5386890 h 9041962"/>
              <a:gd name="connsiteX11" fmla="*/ 16635197 w 16647120"/>
              <a:gd name="connsiteY11" fmla="*/ 7702586 h 9041962"/>
              <a:gd name="connsiteX12" fmla="*/ 16635199 w 16647120"/>
              <a:gd name="connsiteY12" fmla="*/ 7702586 h 9041962"/>
              <a:gd name="connsiteX13" fmla="*/ 16635199 w 16647120"/>
              <a:gd name="connsiteY13" fmla="*/ 9041962 h 9041962"/>
              <a:gd name="connsiteX0" fmla="*/ 16635199 w 16647120"/>
              <a:gd name="connsiteY0" fmla="*/ 9041962 h 9041962"/>
              <a:gd name="connsiteX1" fmla="*/ 2 w 16647120"/>
              <a:gd name="connsiteY1" fmla="*/ 9041962 h 9041962"/>
              <a:gd name="connsiteX2" fmla="*/ 2 w 16647120"/>
              <a:gd name="connsiteY2" fmla="*/ 7705756 h 9041962"/>
              <a:gd name="connsiteX3" fmla="*/ 0 w 16647120"/>
              <a:gd name="connsiteY3" fmla="*/ 7705756 h 9041962"/>
              <a:gd name="connsiteX4" fmla="*/ 0 w 16647120"/>
              <a:gd name="connsiteY4" fmla="*/ 27020 h 9041962"/>
              <a:gd name="connsiteX5" fmla="*/ 924138 w 16647120"/>
              <a:gd name="connsiteY5" fmla="*/ 27020 h 9041962"/>
              <a:gd name="connsiteX6" fmla="*/ 924138 w 16647120"/>
              <a:gd name="connsiteY6" fmla="*/ 27021 h 9041962"/>
              <a:gd name="connsiteX7" fmla="*/ 15013675 w 16647120"/>
              <a:gd name="connsiteY7" fmla="*/ 2663 h 9041962"/>
              <a:gd name="connsiteX8" fmla="*/ 16616971 w 16647120"/>
              <a:gd name="connsiteY8" fmla="*/ 1538945 h 9041962"/>
              <a:gd name="connsiteX9" fmla="*/ 16646071 w 16647120"/>
              <a:gd name="connsiteY9" fmla="*/ 4877603 h 9041962"/>
              <a:gd name="connsiteX10" fmla="*/ 16646771 w 16647120"/>
              <a:gd name="connsiteY10" fmla="*/ 5386890 h 9041962"/>
              <a:gd name="connsiteX11" fmla="*/ 16635197 w 16647120"/>
              <a:gd name="connsiteY11" fmla="*/ 7702586 h 9041962"/>
              <a:gd name="connsiteX12" fmla="*/ 16635199 w 16647120"/>
              <a:gd name="connsiteY12" fmla="*/ 7702586 h 9041962"/>
              <a:gd name="connsiteX13" fmla="*/ 16635199 w 16647120"/>
              <a:gd name="connsiteY13" fmla="*/ 9041962 h 9041962"/>
              <a:gd name="connsiteX0" fmla="*/ 16635199 w 16646771"/>
              <a:gd name="connsiteY0" fmla="*/ 9041962 h 9041962"/>
              <a:gd name="connsiteX1" fmla="*/ 2 w 16646771"/>
              <a:gd name="connsiteY1" fmla="*/ 9041962 h 9041962"/>
              <a:gd name="connsiteX2" fmla="*/ 2 w 16646771"/>
              <a:gd name="connsiteY2" fmla="*/ 7705756 h 9041962"/>
              <a:gd name="connsiteX3" fmla="*/ 0 w 16646771"/>
              <a:gd name="connsiteY3" fmla="*/ 7705756 h 9041962"/>
              <a:gd name="connsiteX4" fmla="*/ 0 w 16646771"/>
              <a:gd name="connsiteY4" fmla="*/ 27020 h 9041962"/>
              <a:gd name="connsiteX5" fmla="*/ 924138 w 16646771"/>
              <a:gd name="connsiteY5" fmla="*/ 27020 h 9041962"/>
              <a:gd name="connsiteX6" fmla="*/ 924138 w 16646771"/>
              <a:gd name="connsiteY6" fmla="*/ 27021 h 9041962"/>
              <a:gd name="connsiteX7" fmla="*/ 15013675 w 16646771"/>
              <a:gd name="connsiteY7" fmla="*/ 2663 h 9041962"/>
              <a:gd name="connsiteX8" fmla="*/ 16616971 w 16646771"/>
              <a:gd name="connsiteY8" fmla="*/ 1538945 h 9041962"/>
              <a:gd name="connsiteX9" fmla="*/ 16646071 w 16646771"/>
              <a:gd name="connsiteY9" fmla="*/ 4877603 h 9041962"/>
              <a:gd name="connsiteX10" fmla="*/ 16646771 w 16646771"/>
              <a:gd name="connsiteY10" fmla="*/ 5386890 h 9041962"/>
              <a:gd name="connsiteX11" fmla="*/ 16635197 w 16646771"/>
              <a:gd name="connsiteY11" fmla="*/ 7702586 h 9041962"/>
              <a:gd name="connsiteX12" fmla="*/ 16635199 w 16646771"/>
              <a:gd name="connsiteY12" fmla="*/ 7702586 h 9041962"/>
              <a:gd name="connsiteX13" fmla="*/ 16635199 w 16646771"/>
              <a:gd name="connsiteY13" fmla="*/ 9041962 h 9041962"/>
              <a:gd name="connsiteX0" fmla="*/ 16635199 w 16663650"/>
              <a:gd name="connsiteY0" fmla="*/ 9042000 h 9042000"/>
              <a:gd name="connsiteX1" fmla="*/ 2 w 16663650"/>
              <a:gd name="connsiteY1" fmla="*/ 9042000 h 9042000"/>
              <a:gd name="connsiteX2" fmla="*/ 2 w 16663650"/>
              <a:gd name="connsiteY2" fmla="*/ 7705794 h 9042000"/>
              <a:gd name="connsiteX3" fmla="*/ 0 w 16663650"/>
              <a:gd name="connsiteY3" fmla="*/ 7705794 h 9042000"/>
              <a:gd name="connsiteX4" fmla="*/ 0 w 16663650"/>
              <a:gd name="connsiteY4" fmla="*/ 27058 h 9042000"/>
              <a:gd name="connsiteX5" fmla="*/ 924138 w 16663650"/>
              <a:gd name="connsiteY5" fmla="*/ 27058 h 9042000"/>
              <a:gd name="connsiteX6" fmla="*/ 924138 w 16663650"/>
              <a:gd name="connsiteY6" fmla="*/ 27059 h 9042000"/>
              <a:gd name="connsiteX7" fmla="*/ 15013675 w 16663650"/>
              <a:gd name="connsiteY7" fmla="*/ 2701 h 9042000"/>
              <a:gd name="connsiteX8" fmla="*/ 16663270 w 16663650"/>
              <a:gd name="connsiteY8" fmla="*/ 1527408 h 9042000"/>
              <a:gd name="connsiteX9" fmla="*/ 16646071 w 16663650"/>
              <a:gd name="connsiteY9" fmla="*/ 4877641 h 9042000"/>
              <a:gd name="connsiteX10" fmla="*/ 16646771 w 16663650"/>
              <a:gd name="connsiteY10" fmla="*/ 5386928 h 9042000"/>
              <a:gd name="connsiteX11" fmla="*/ 16635197 w 16663650"/>
              <a:gd name="connsiteY11" fmla="*/ 7702624 h 9042000"/>
              <a:gd name="connsiteX12" fmla="*/ 16635199 w 16663650"/>
              <a:gd name="connsiteY12" fmla="*/ 7702624 h 9042000"/>
              <a:gd name="connsiteX13" fmla="*/ 16635199 w 16663650"/>
              <a:gd name="connsiteY13" fmla="*/ 9042000 h 90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63650" h="9042000">
                <a:moveTo>
                  <a:pt x="16635199" y="9042000"/>
                </a:moveTo>
                <a:lnTo>
                  <a:pt x="2" y="9042000"/>
                </a:lnTo>
                <a:lnTo>
                  <a:pt x="2" y="7705794"/>
                </a:lnTo>
                <a:lnTo>
                  <a:pt x="0" y="7705794"/>
                </a:lnTo>
                <a:lnTo>
                  <a:pt x="0" y="27058"/>
                </a:lnTo>
                <a:lnTo>
                  <a:pt x="924138" y="27058"/>
                </a:lnTo>
                <a:lnTo>
                  <a:pt x="924138" y="27059"/>
                </a:lnTo>
                <a:lnTo>
                  <a:pt x="15013675" y="2701"/>
                </a:lnTo>
                <a:cubicBezTo>
                  <a:pt x="15932344" y="-51481"/>
                  <a:pt x="16683004" y="718191"/>
                  <a:pt x="16663270" y="1527408"/>
                </a:cubicBezTo>
                <a:cubicBezTo>
                  <a:pt x="16660772" y="2831106"/>
                  <a:pt x="16648569" y="3585518"/>
                  <a:pt x="16646071" y="4877641"/>
                </a:cubicBezTo>
                <a:cubicBezTo>
                  <a:pt x="16646304" y="5047403"/>
                  <a:pt x="16646538" y="5217166"/>
                  <a:pt x="16646771" y="5386928"/>
                </a:cubicBezTo>
                <a:lnTo>
                  <a:pt x="16635197" y="7702624"/>
                </a:lnTo>
                <a:lnTo>
                  <a:pt x="16635199" y="7702624"/>
                </a:lnTo>
                <a:lnTo>
                  <a:pt x="16635199" y="9042000"/>
                </a:lnTo>
                <a:close/>
              </a:path>
            </a:pathLst>
          </a:custGeom>
          <a:solidFill>
            <a:srgbClr val="00A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8D2B9-CCEC-0FAE-61A0-9A263D3FAE8E}"/>
              </a:ext>
            </a:extLst>
          </p:cNvPr>
          <p:cNvSpPr txBox="1"/>
          <p:nvPr/>
        </p:nvSpPr>
        <p:spPr>
          <a:xfrm>
            <a:off x="2832286" y="975464"/>
            <a:ext cx="3847340" cy="982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Índice</a:t>
            </a:r>
            <a:endParaRPr kumimoji="0" lang="pt-BR" sz="41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2C5A846-C7FE-66A8-CF6B-3FB644A0E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6157" y="1372733"/>
            <a:ext cx="523009" cy="523009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8608D1D2-3C0C-EB3F-9C14-EC3FC7EB93AA}"/>
              </a:ext>
            </a:extLst>
          </p:cNvPr>
          <p:cNvGrpSpPr/>
          <p:nvPr/>
        </p:nvGrpSpPr>
        <p:grpSpPr>
          <a:xfrm rot="10800000">
            <a:off x="-18380" y="1595526"/>
            <a:ext cx="12210379" cy="3266217"/>
            <a:chOff x="7724873" y="4082137"/>
            <a:chExt cx="15972148" cy="4272472"/>
          </a:xfrm>
        </p:grpSpPr>
        <p:cxnSp>
          <p:nvCxnSpPr>
            <p:cNvPr id="7" name="Conector Reto 35">
              <a:extLst>
                <a:ext uri="{FF2B5EF4-FFF2-40B4-BE49-F238E27FC236}">
                  <a16:creationId xmlns:a16="http://schemas.microsoft.com/office/drawing/2014/main" id="{04501AA9-31DC-DEFC-16E6-6F97DCF389E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724873" y="4082137"/>
              <a:ext cx="5832830" cy="0"/>
            </a:xfrm>
            <a:prstGeom prst="line">
              <a:avLst/>
            </a:prstGeom>
            <a:ln w="12700">
              <a:solidFill>
                <a:srgbClr val="FFCC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7C2E663C-A77B-6D0A-9892-0FF34C2D0444}"/>
                </a:ext>
              </a:extLst>
            </p:cNvPr>
            <p:cNvSpPr/>
            <p:nvPr/>
          </p:nvSpPr>
          <p:spPr>
            <a:xfrm>
              <a:off x="12146779" y="4082137"/>
              <a:ext cx="2816932" cy="2816932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rgbClr val="FFCC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Conector Reto 37">
              <a:extLst>
                <a:ext uri="{FF2B5EF4-FFF2-40B4-BE49-F238E27FC236}">
                  <a16:creationId xmlns:a16="http://schemas.microsoft.com/office/drawing/2014/main" id="{010CA9D8-B3E9-1004-37E8-0CBBCFB334A2}"/>
                </a:ext>
              </a:extLst>
            </p:cNvPr>
            <p:cNvCxnSpPr>
              <a:cxnSpLocks/>
            </p:cNvCxnSpPr>
            <p:nvPr/>
          </p:nvCxnSpPr>
          <p:spPr>
            <a:xfrm>
              <a:off x="11289222" y="6899069"/>
              <a:ext cx="2263239" cy="0"/>
            </a:xfrm>
            <a:prstGeom prst="line">
              <a:avLst/>
            </a:prstGeom>
            <a:ln w="12700">
              <a:solidFill>
                <a:srgbClr val="FFCC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E51CE2BF-1AC8-C4FA-AB3C-5F6139B64E6A}"/>
                </a:ext>
              </a:extLst>
            </p:cNvPr>
            <p:cNvSpPr/>
            <p:nvPr/>
          </p:nvSpPr>
          <p:spPr>
            <a:xfrm rot="10800000">
              <a:off x="10560027" y="6899069"/>
              <a:ext cx="1448261" cy="1448261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rgbClr val="FFCC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Conector Reto 39">
              <a:extLst>
                <a:ext uri="{FF2B5EF4-FFF2-40B4-BE49-F238E27FC236}">
                  <a16:creationId xmlns:a16="http://schemas.microsoft.com/office/drawing/2014/main" id="{4AAB998E-DFD6-C2E4-7AB8-25FC9BE1350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1284157" y="8354609"/>
              <a:ext cx="8910422" cy="0"/>
            </a:xfrm>
            <a:prstGeom prst="line">
              <a:avLst/>
            </a:prstGeom>
            <a:ln w="12700">
              <a:solidFill>
                <a:srgbClr val="FECD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39">
              <a:extLst>
                <a:ext uri="{FF2B5EF4-FFF2-40B4-BE49-F238E27FC236}">
                  <a16:creationId xmlns:a16="http://schemas.microsoft.com/office/drawing/2014/main" id="{93CFD4A7-0B7A-6296-0D26-CD22D30C902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0727489" y="8347136"/>
              <a:ext cx="2969532" cy="0"/>
            </a:xfrm>
            <a:prstGeom prst="line">
              <a:avLst/>
            </a:prstGeom>
            <a:ln w="12700">
              <a:solidFill>
                <a:srgbClr val="FFCC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61B90F-7F7B-4728-BB41-2978668D26D4}"/>
              </a:ext>
            </a:extLst>
          </p:cNvPr>
          <p:cNvSpPr txBox="1"/>
          <p:nvPr/>
        </p:nvSpPr>
        <p:spPr>
          <a:xfrm>
            <a:off x="2832285" y="2142268"/>
            <a:ext cx="4255492" cy="316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r>
              <a:rPr kumimoji="0" lang="pt-BR" sz="222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Produto(s) entregue(s)</a:t>
            </a:r>
            <a:endParaRPr kumimoji="0" lang="pt-BR" sz="22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r>
              <a:rPr kumimoji="0" lang="pt-BR" sz="222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Aplicações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r>
              <a:rPr kumimoji="0" lang="pt-BR" sz="222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Metodologia e cronograma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r>
              <a:rPr kumimoji="0" lang="pt-BR" sz="222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Inovação e originalidade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r>
              <a:rPr kumimoji="0" lang="pt-BR" sz="222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Premissas e riscos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r>
              <a:rPr kumimoji="0" lang="pt-BR" sz="222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Equipe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r>
              <a:rPr lang="pt-BR" sz="2222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Cases de sucesso</a:t>
            </a:r>
            <a:endParaRPr kumimoji="0" lang="pt-BR" sz="2222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tângulo com Único Canto Arredondado 26">
            <a:extLst>
              <a:ext uri="{FF2B5EF4-FFF2-40B4-BE49-F238E27FC236}">
                <a16:creationId xmlns:a16="http://schemas.microsoft.com/office/drawing/2014/main" id="{B0AE4AFF-9477-72D7-A487-AF8099A7BD49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716089D-9B02-70E9-366D-E0A33AB1B0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806CD5C-4A21-4CE3-BEBD-08B46B5DB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13" y="7087395"/>
            <a:ext cx="6439323" cy="36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Único Canto Arredondado 1">
            <a:extLst>
              <a:ext uri="{FF2B5EF4-FFF2-40B4-BE49-F238E27FC236}">
                <a16:creationId xmlns:a16="http://schemas.microsoft.com/office/drawing/2014/main" id="{50F1BE11-3061-924E-A0FE-CF325E046BE0}"/>
              </a:ext>
            </a:extLst>
          </p:cNvPr>
          <p:cNvSpPr/>
          <p:nvPr/>
        </p:nvSpPr>
        <p:spPr>
          <a:xfrm rot="10800000" flipH="1">
            <a:off x="0" y="-7690"/>
            <a:ext cx="11570330" cy="913086"/>
          </a:xfrm>
          <a:prstGeom prst="round1Rect">
            <a:avLst>
              <a:gd name="adj" fmla="val 45148"/>
            </a:avLst>
          </a:prstGeom>
          <a:solidFill>
            <a:srgbClr val="37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7C9C1-ED39-E592-8807-DD3865F10E0C}"/>
              </a:ext>
            </a:extLst>
          </p:cNvPr>
          <p:cNvSpPr txBox="1"/>
          <p:nvPr/>
        </p:nvSpPr>
        <p:spPr>
          <a:xfrm>
            <a:off x="650222" y="250816"/>
            <a:ext cx="7857673" cy="6189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 PRODUTO(S) ENTREGUE(S)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78B719B-F380-2F10-FDB8-86BE493B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3" y="7087395"/>
            <a:ext cx="6439323" cy="366833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A956B9-17CA-D6C3-2368-8C7CD995C4CA}"/>
              </a:ext>
            </a:extLst>
          </p:cNvPr>
          <p:cNvSpPr/>
          <p:nvPr/>
        </p:nvSpPr>
        <p:spPr>
          <a:xfrm>
            <a:off x="117232" y="1629184"/>
            <a:ext cx="7233962" cy="17956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numCol="1"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Quais produtos serão entregues?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pt-BR" sz="1400" kern="0" dirty="0">
              <a:solidFill>
                <a:srgbClr val="636463"/>
              </a:solidFill>
              <a:latin typeface="Tahoma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Equipamentos, softwares, metodologias, plataformas, entre outros;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Descrevê-los de forma objetiva, indicando seu papel na solução global.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1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Único Canto Arredondado 1">
            <a:extLst>
              <a:ext uri="{FF2B5EF4-FFF2-40B4-BE49-F238E27FC236}">
                <a16:creationId xmlns:a16="http://schemas.microsoft.com/office/drawing/2014/main" id="{50F1BE11-3061-924E-A0FE-CF325E046BE0}"/>
              </a:ext>
            </a:extLst>
          </p:cNvPr>
          <p:cNvSpPr/>
          <p:nvPr/>
        </p:nvSpPr>
        <p:spPr>
          <a:xfrm rot="10800000" flipH="1">
            <a:off x="0" y="-7690"/>
            <a:ext cx="11570330" cy="913086"/>
          </a:xfrm>
          <a:prstGeom prst="round1Rect">
            <a:avLst>
              <a:gd name="adj" fmla="val 45148"/>
            </a:avLst>
          </a:prstGeom>
          <a:solidFill>
            <a:srgbClr val="37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7C9C1-ED39-E592-8807-DD3865F10E0C}"/>
              </a:ext>
            </a:extLst>
          </p:cNvPr>
          <p:cNvSpPr txBox="1"/>
          <p:nvPr/>
        </p:nvSpPr>
        <p:spPr>
          <a:xfrm>
            <a:off x="650222" y="250816"/>
            <a:ext cx="7857673" cy="341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 APLICAÇÕES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78B719B-F380-2F10-FDB8-86BE493B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3" y="7087395"/>
            <a:ext cx="6439323" cy="366833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A956B9-17CA-D6C3-2368-8C7CD995C4CA}"/>
              </a:ext>
            </a:extLst>
          </p:cNvPr>
          <p:cNvSpPr/>
          <p:nvPr/>
        </p:nvSpPr>
        <p:spPr>
          <a:xfrm>
            <a:off x="117232" y="1629184"/>
            <a:ext cx="7595132" cy="17956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numCol="1"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Como os produtos serão aplicados na prática?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t-BR" sz="1400" kern="0" dirty="0">
              <a:solidFill>
                <a:srgbClr val="636463"/>
              </a:solidFill>
              <a:latin typeface="Tahom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Esquemático da solução aplicada em cenário real;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Passo a passo da utilização da solução pensada, tendo em vista sua aplicação prática.</a:t>
            </a:r>
            <a:endParaRPr lang="en-US" sz="1400" kern="0" dirty="0">
              <a:solidFill>
                <a:srgbClr val="636463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0494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Único Canto Arredondado 1">
            <a:extLst>
              <a:ext uri="{FF2B5EF4-FFF2-40B4-BE49-F238E27FC236}">
                <a16:creationId xmlns:a16="http://schemas.microsoft.com/office/drawing/2014/main" id="{50F1BE11-3061-924E-A0FE-CF325E046BE0}"/>
              </a:ext>
            </a:extLst>
          </p:cNvPr>
          <p:cNvSpPr/>
          <p:nvPr/>
        </p:nvSpPr>
        <p:spPr>
          <a:xfrm rot="10800000" flipH="1">
            <a:off x="0" y="-7690"/>
            <a:ext cx="11570330" cy="913086"/>
          </a:xfrm>
          <a:prstGeom prst="round1Rect">
            <a:avLst>
              <a:gd name="adj" fmla="val 45148"/>
            </a:avLst>
          </a:prstGeom>
          <a:solidFill>
            <a:srgbClr val="37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7C9C1-ED39-E592-8807-DD3865F10E0C}"/>
              </a:ext>
            </a:extLst>
          </p:cNvPr>
          <p:cNvSpPr txBox="1"/>
          <p:nvPr/>
        </p:nvSpPr>
        <p:spPr>
          <a:xfrm>
            <a:off x="650222" y="250816"/>
            <a:ext cx="9620614" cy="341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 METODOLOGIA E CRONOGRAMA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78B719B-F380-2F10-FDB8-86BE493B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3" y="7087395"/>
            <a:ext cx="6439323" cy="366833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A956B9-17CA-D6C3-2368-8C7CD995C4CA}"/>
              </a:ext>
            </a:extLst>
          </p:cNvPr>
          <p:cNvSpPr/>
          <p:nvPr/>
        </p:nvSpPr>
        <p:spPr>
          <a:xfrm>
            <a:off x="117232" y="1629184"/>
            <a:ext cx="9128368" cy="17956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numCol="1" rtlCol="0" anchor="t"/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Como garantir as macro etapas: (i) desenvolvimento (</a:t>
            </a:r>
            <a:r>
              <a:rPr lang="pt-BR" sz="1400" kern="0" dirty="0" err="1">
                <a:solidFill>
                  <a:srgbClr val="636463"/>
                </a:solidFill>
                <a:latin typeface="Tahoma"/>
              </a:rPr>
              <a:t>ii</a:t>
            </a:r>
            <a:r>
              <a:rPr lang="pt-BR" sz="1400" kern="0" dirty="0">
                <a:solidFill>
                  <a:srgbClr val="636463"/>
                </a:solidFill>
                <a:latin typeface="Tahoma"/>
              </a:rPr>
              <a:t>) teste e (</a:t>
            </a:r>
            <a:r>
              <a:rPr lang="pt-BR" sz="1400" kern="0" dirty="0" err="1">
                <a:solidFill>
                  <a:srgbClr val="636463"/>
                </a:solidFill>
                <a:latin typeface="Tahoma"/>
              </a:rPr>
              <a:t>iii</a:t>
            </a:r>
            <a:r>
              <a:rPr lang="pt-BR" sz="1400" kern="0" dirty="0">
                <a:solidFill>
                  <a:srgbClr val="636463"/>
                </a:solidFill>
                <a:latin typeface="Tahoma"/>
              </a:rPr>
              <a:t>) validação dos entregáveis?</a:t>
            </a: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pt-BR" sz="1400" kern="0" dirty="0">
              <a:solidFill>
                <a:srgbClr val="636463"/>
              </a:solidFill>
              <a:latin typeface="Tahoma"/>
            </a:endParaRP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Qual a metodologia/estratégia será aplicada em cada macro etapa?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Quais tipos de recursos serão necessários para tal?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Informações (tipo, detalhamento, periodicidade, volume)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Infraestrutura (qual?, por quanto tempo?, frequência estimada?)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Recursos Humanos (qual especialidade?, dedicação estimada [h], frequência das iterações).</a:t>
            </a:r>
            <a:endParaRPr lang="en-US" sz="1400" kern="0" dirty="0">
              <a:solidFill>
                <a:srgbClr val="636463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374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Único Canto Arredondado 1">
            <a:extLst>
              <a:ext uri="{FF2B5EF4-FFF2-40B4-BE49-F238E27FC236}">
                <a16:creationId xmlns:a16="http://schemas.microsoft.com/office/drawing/2014/main" id="{50F1BE11-3061-924E-A0FE-CF325E046BE0}"/>
              </a:ext>
            </a:extLst>
          </p:cNvPr>
          <p:cNvSpPr/>
          <p:nvPr/>
        </p:nvSpPr>
        <p:spPr>
          <a:xfrm rot="10800000" flipH="1">
            <a:off x="0" y="-7690"/>
            <a:ext cx="11570330" cy="913086"/>
          </a:xfrm>
          <a:prstGeom prst="round1Rect">
            <a:avLst>
              <a:gd name="adj" fmla="val 45148"/>
            </a:avLst>
          </a:prstGeom>
          <a:solidFill>
            <a:srgbClr val="37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7C9C1-ED39-E592-8807-DD3865F10E0C}"/>
              </a:ext>
            </a:extLst>
          </p:cNvPr>
          <p:cNvSpPr txBox="1"/>
          <p:nvPr/>
        </p:nvSpPr>
        <p:spPr>
          <a:xfrm>
            <a:off x="650222" y="250816"/>
            <a:ext cx="9620614" cy="341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 INOVAÇÃO E ORIGINALIDADE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78B719B-F380-2F10-FDB8-86BE493B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3" y="7087395"/>
            <a:ext cx="6439323" cy="366833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A956B9-17CA-D6C3-2368-8C7CD995C4CA}"/>
              </a:ext>
            </a:extLst>
          </p:cNvPr>
          <p:cNvSpPr/>
          <p:nvPr/>
        </p:nvSpPr>
        <p:spPr>
          <a:xfrm>
            <a:off x="117232" y="1629184"/>
            <a:ext cx="9128368" cy="17956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numCol="1" rtlCol="0" anchor="t"/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Qual a originalidade do projeto, com ênfase na inovação proposta?</a:t>
            </a: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pt-BR" sz="1400" kern="0" dirty="0">
              <a:solidFill>
                <a:srgbClr val="636463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667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Único Canto Arredondado 1">
            <a:extLst>
              <a:ext uri="{FF2B5EF4-FFF2-40B4-BE49-F238E27FC236}">
                <a16:creationId xmlns:a16="http://schemas.microsoft.com/office/drawing/2014/main" id="{50F1BE11-3061-924E-A0FE-CF325E046BE0}"/>
              </a:ext>
            </a:extLst>
          </p:cNvPr>
          <p:cNvSpPr/>
          <p:nvPr/>
        </p:nvSpPr>
        <p:spPr>
          <a:xfrm rot="10800000" flipH="1">
            <a:off x="0" y="-7690"/>
            <a:ext cx="11570330" cy="913086"/>
          </a:xfrm>
          <a:prstGeom prst="round1Rect">
            <a:avLst>
              <a:gd name="adj" fmla="val 45148"/>
            </a:avLst>
          </a:prstGeom>
          <a:solidFill>
            <a:srgbClr val="37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7C9C1-ED39-E592-8807-DD3865F10E0C}"/>
              </a:ext>
            </a:extLst>
          </p:cNvPr>
          <p:cNvSpPr txBox="1"/>
          <p:nvPr/>
        </p:nvSpPr>
        <p:spPr>
          <a:xfrm>
            <a:off x="650222" y="250816"/>
            <a:ext cx="9620614" cy="341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 PREMISSAS E RISCOS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78B719B-F380-2F10-FDB8-86BE493B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3" y="7087395"/>
            <a:ext cx="6439323" cy="366833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A956B9-17CA-D6C3-2368-8C7CD995C4CA}"/>
              </a:ext>
            </a:extLst>
          </p:cNvPr>
          <p:cNvSpPr/>
          <p:nvPr/>
        </p:nvSpPr>
        <p:spPr>
          <a:xfrm>
            <a:off x="117232" y="1629184"/>
            <a:ext cx="9128368" cy="17956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numCol="1" rtlCol="0" anchor="t"/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Quais premissas foram assumidas para o desenvolvimento dos entregáveis?</a:t>
            </a:r>
            <a:br>
              <a:rPr lang="pt-BR" sz="1400" kern="0" dirty="0">
                <a:solidFill>
                  <a:srgbClr val="636463"/>
                </a:solidFill>
                <a:latin typeface="Tahoma"/>
              </a:rPr>
            </a:br>
            <a:r>
              <a:rPr lang="pt-BR" sz="1400" kern="0" dirty="0">
                <a:solidFill>
                  <a:srgbClr val="636463"/>
                </a:solidFill>
                <a:latin typeface="Tahoma"/>
              </a:rPr>
              <a:t>Detalhar os riscos e ações para mitigação dos mesmos.</a:t>
            </a: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pt-BR" sz="1400" kern="0" dirty="0">
              <a:solidFill>
                <a:srgbClr val="636463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0341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Único Canto Arredondado 1">
            <a:extLst>
              <a:ext uri="{FF2B5EF4-FFF2-40B4-BE49-F238E27FC236}">
                <a16:creationId xmlns:a16="http://schemas.microsoft.com/office/drawing/2014/main" id="{50F1BE11-3061-924E-A0FE-CF325E046BE0}"/>
              </a:ext>
            </a:extLst>
          </p:cNvPr>
          <p:cNvSpPr/>
          <p:nvPr/>
        </p:nvSpPr>
        <p:spPr>
          <a:xfrm rot="10800000" flipH="1">
            <a:off x="0" y="-7690"/>
            <a:ext cx="11570330" cy="913086"/>
          </a:xfrm>
          <a:prstGeom prst="round1Rect">
            <a:avLst>
              <a:gd name="adj" fmla="val 45148"/>
            </a:avLst>
          </a:prstGeom>
          <a:solidFill>
            <a:srgbClr val="37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7C9C1-ED39-E592-8807-DD3865F10E0C}"/>
              </a:ext>
            </a:extLst>
          </p:cNvPr>
          <p:cNvSpPr txBox="1"/>
          <p:nvPr/>
        </p:nvSpPr>
        <p:spPr>
          <a:xfrm>
            <a:off x="650222" y="250816"/>
            <a:ext cx="9620614" cy="341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 EQUIPE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78B719B-F380-2F10-FDB8-86BE493B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3" y="7087395"/>
            <a:ext cx="6439323" cy="366833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A956B9-17CA-D6C3-2368-8C7CD995C4CA}"/>
              </a:ext>
            </a:extLst>
          </p:cNvPr>
          <p:cNvSpPr/>
          <p:nvPr/>
        </p:nvSpPr>
        <p:spPr>
          <a:xfrm>
            <a:off x="117232" y="1629184"/>
            <a:ext cx="8093895" cy="17956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numCol="1" rtlCol="0" anchor="t"/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400" kern="0" dirty="0">
                <a:solidFill>
                  <a:srgbClr val="636463"/>
                </a:solidFill>
                <a:latin typeface="Tahoma"/>
              </a:rPr>
              <a:t>Breve apresentação da equipe a ser considerada para o desenvolvimento do projeto (nome, formação acadêmica, área de expertise e experiência no tema).</a:t>
            </a: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pt-BR" sz="1400" kern="0" dirty="0">
              <a:solidFill>
                <a:srgbClr val="636463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8392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Tema do Office">
  <a:themeElements>
    <a:clrScheme name="Personalizada 01">
      <a:dk1>
        <a:srgbClr val="636463"/>
      </a:dk1>
      <a:lt1>
        <a:sysClr val="window" lastClr="FFFFFF"/>
      </a:lt1>
      <a:dk2>
        <a:srgbClr val="636463"/>
      </a:dk2>
      <a:lt2>
        <a:srgbClr val="E7E6E6"/>
      </a:lt2>
      <a:accent1>
        <a:srgbClr val="00ACE1"/>
      </a:accent1>
      <a:accent2>
        <a:srgbClr val="80C242"/>
      </a:accent2>
      <a:accent3>
        <a:srgbClr val="F58A1F"/>
      </a:accent3>
      <a:accent4>
        <a:srgbClr val="EC1C24"/>
      </a:accent4>
      <a:accent5>
        <a:srgbClr val="0058A0"/>
      </a:accent5>
      <a:accent6>
        <a:srgbClr val="C65D34"/>
      </a:accent6>
      <a:hlink>
        <a:srgbClr val="0563C1"/>
      </a:hlink>
      <a:folHlink>
        <a:srgbClr val="954F72"/>
      </a:folHlink>
    </a:clrScheme>
    <a:fontScheme name="Personalizada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93197E3818D64BBE8FD1FE95604953" ma:contentTypeVersion="1" ma:contentTypeDescription="Crie um novo documento." ma:contentTypeScope="" ma:versionID="5562d68758ac90f4fac35ef9c771313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7df3e864a1ba1b0c791d115cbe9943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2A9C5F-B2B6-4033-8D8A-3E4F5084F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1A9BDC-D44A-4CEC-AE97-7647C2ED2F09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BCE1E3B1-7D54-4DB8-91DC-195C1AD4A9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443</Words>
  <Application>Microsoft Office PowerPoint</Application>
  <PresentationFormat>Widescreen</PresentationFormat>
  <Paragraphs>69</Paragraphs>
  <Slides>11</Slides>
  <Notes>9</Notes>
  <HiddenSlides>7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3_Tema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</dc:creator>
  <cp:lastModifiedBy>ENZO BERTINATO GIOMETTI</cp:lastModifiedBy>
  <cp:revision>349</cp:revision>
  <dcterms:created xsi:type="dcterms:W3CDTF">2018-02-16T12:23:35Z</dcterms:created>
  <dcterms:modified xsi:type="dcterms:W3CDTF">2022-12-13T21:48:50Z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0x010100B193197E3818D64BBE8FD1FE95604953</vt:lpwstr>
  </property>
  <property fmtid="{D5CDD505-2E9C-101B-9397-08002B2CF9AE}" pid="3" name="MSIP_Label_022f19bc-c0ef-436a-be43-be1adb274cf3_Enabled">
    <vt:lpwstr>true</vt:lpwstr>
  </property>
  <property fmtid="{D5CDD505-2E9C-101B-9397-08002B2CF9AE}" pid="4" name="MSIP_Label_022f19bc-c0ef-436a-be43-be1adb274cf3_SetDate">
    <vt:lpwstr>2022-12-13T21:48:50Z</vt:lpwstr>
  </property>
  <property fmtid="{D5CDD505-2E9C-101B-9397-08002B2CF9AE}" pid="5" name="MSIP_Label_022f19bc-c0ef-436a-be43-be1adb274cf3_Method">
    <vt:lpwstr>Standard</vt:lpwstr>
  </property>
  <property fmtid="{D5CDD505-2E9C-101B-9397-08002B2CF9AE}" pid="6" name="MSIP_Label_022f19bc-c0ef-436a-be43-be1adb274cf3_Name">
    <vt:lpwstr>Interno</vt:lpwstr>
  </property>
  <property fmtid="{D5CDD505-2E9C-101B-9397-08002B2CF9AE}" pid="7" name="MSIP_Label_022f19bc-c0ef-436a-be43-be1adb274cf3_SiteId">
    <vt:lpwstr>93546618-e20a-4fd3-a884-9e33ca7234a7</vt:lpwstr>
  </property>
  <property fmtid="{D5CDD505-2E9C-101B-9397-08002B2CF9AE}" pid="8" name="MSIP_Label_022f19bc-c0ef-436a-be43-be1adb274cf3_ActionId">
    <vt:lpwstr>43b777d0-d6a1-436f-8085-0dbf8a37c371</vt:lpwstr>
  </property>
  <property fmtid="{D5CDD505-2E9C-101B-9397-08002B2CF9AE}" pid="9" name="MSIP_Label_022f19bc-c0ef-436a-be43-be1adb274cf3_ContentBits">
    <vt:lpwstr>1</vt:lpwstr>
  </property>
</Properties>
</file>