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8" r:id="rId2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BD9E4-7A37-4EC2-AAD0-17B66BB70B7C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BF525-AAB2-4FAB-9038-4D85078F7E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0807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659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149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8445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21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927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9444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0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73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611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85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659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470161" y="351881"/>
            <a:ext cx="7867639" cy="639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06418" y="1139130"/>
            <a:ext cx="11147382" cy="4952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0C25-A8C4-4A32-BE72-7B19A786FC85}" type="datetimeFigureOut">
              <a:rPr lang="pt-BR" smtClean="0"/>
              <a:t>27/03/2019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B776-7638-4AE9-9F56-3560DB5F4C84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13"/>
          <a:srcRect l="91410" b="16707"/>
          <a:stretch/>
        </p:blipFill>
        <p:spPr>
          <a:xfrm>
            <a:off x="11176000" y="25899"/>
            <a:ext cx="1004575" cy="76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8788" y="187979"/>
            <a:ext cx="7867639" cy="639067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Guia para a Apresentação </a:t>
            </a:r>
            <a:r>
              <a:rPr lang="pt-BR" dirty="0" smtClean="0"/>
              <a:t>Executiva</a:t>
            </a:r>
            <a:endParaRPr lang="pt-BR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31322" y="1019751"/>
            <a:ext cx="11343736" cy="553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400" b="1" dirty="0"/>
              <a:t>Objetivo</a:t>
            </a:r>
          </a:p>
          <a:p>
            <a:r>
              <a:rPr lang="pt-BR" sz="1400" dirty="0"/>
              <a:t>Apresentar o que é a solução, como ela será aplicada, metodologias para desenvolvimento, riscos e desafios para sucesso da </a:t>
            </a:r>
            <a:r>
              <a:rPr lang="pt-BR" sz="1400" dirty="0" smtClean="0"/>
              <a:t>solução.</a:t>
            </a:r>
            <a:endParaRPr lang="pt-BR" sz="1400" dirty="0"/>
          </a:p>
          <a:p>
            <a:pPr marL="0" indent="0">
              <a:buNone/>
            </a:pPr>
            <a:r>
              <a:rPr lang="pt-BR" sz="1400" b="1" dirty="0" smtClean="0"/>
              <a:t>Material</a:t>
            </a:r>
            <a:endParaRPr lang="pt-BR" sz="1400" dirty="0" smtClean="0"/>
          </a:p>
          <a:p>
            <a:pPr marL="0" indent="0">
              <a:buNone/>
            </a:pPr>
            <a:r>
              <a:rPr lang="pt-BR" sz="1400" dirty="0" smtClean="0"/>
              <a:t>Conteúdo mínimo </a:t>
            </a:r>
            <a:r>
              <a:rPr lang="pt-BR" sz="1400" dirty="0" smtClean="0"/>
              <a:t>necessário:</a:t>
            </a:r>
            <a:endParaRPr lang="pt-BR" sz="1400" dirty="0" smtClean="0"/>
          </a:p>
          <a:p>
            <a:r>
              <a:rPr lang="pt-BR" sz="1400" dirty="0" smtClean="0"/>
              <a:t>Quais produtos serão entregues?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300" dirty="0"/>
              <a:t>Equipamentos, softwares, </a:t>
            </a:r>
            <a:r>
              <a:rPr lang="pt-BR" sz="1300" dirty="0" smtClean="0"/>
              <a:t>metodologias, plataformas, entre outros;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300" dirty="0" smtClean="0"/>
              <a:t>Descreve-los de forma objetiva, indicando seu papel na solução global.</a:t>
            </a:r>
            <a:endParaRPr lang="pt-BR" sz="1300" dirty="0"/>
          </a:p>
          <a:p>
            <a:r>
              <a:rPr lang="pt-BR" sz="1400" dirty="0" smtClean="0"/>
              <a:t>Como os produtos serão aplicados na prática?</a:t>
            </a:r>
          </a:p>
          <a:p>
            <a:pPr lvl="1">
              <a:spcBef>
                <a:spcPts val="0"/>
              </a:spcBef>
            </a:pPr>
            <a:r>
              <a:rPr lang="pt-BR" sz="1300" dirty="0" smtClean="0"/>
              <a:t>Esquemático da solução aplicada em cenário real;</a:t>
            </a:r>
          </a:p>
          <a:p>
            <a:pPr lvl="1">
              <a:spcBef>
                <a:spcPts val="0"/>
              </a:spcBef>
            </a:pPr>
            <a:r>
              <a:rPr lang="pt-BR" sz="1300" dirty="0" smtClean="0"/>
              <a:t>Passo a passo da utilização da solução pensada, tendo em vista aplicação prática.</a:t>
            </a:r>
          </a:p>
          <a:p>
            <a:r>
              <a:rPr lang="pt-BR" sz="1400" dirty="0" smtClean="0"/>
              <a:t>Como garantir as macro etapas: (i) desenvolvimento (</a:t>
            </a:r>
            <a:r>
              <a:rPr lang="pt-BR" sz="1400" dirty="0" err="1" smtClean="0"/>
              <a:t>ii</a:t>
            </a:r>
            <a:r>
              <a:rPr lang="pt-BR" sz="1400" dirty="0" smtClean="0"/>
              <a:t>) teste e (</a:t>
            </a:r>
            <a:r>
              <a:rPr lang="pt-BR" sz="1400" dirty="0" err="1" smtClean="0"/>
              <a:t>iii</a:t>
            </a:r>
            <a:r>
              <a:rPr lang="pt-BR" sz="1400" dirty="0" smtClean="0"/>
              <a:t>) validação dos entregáveis?</a:t>
            </a:r>
          </a:p>
          <a:p>
            <a:pPr lvl="1">
              <a:spcBef>
                <a:spcPts val="0"/>
              </a:spcBef>
            </a:pPr>
            <a:r>
              <a:rPr lang="pt-BR" sz="1300" dirty="0" smtClean="0"/>
              <a:t>Qual a metodologia/estratégia será aplicada em cada macro etapa?</a:t>
            </a:r>
          </a:p>
          <a:p>
            <a:pPr lvl="1">
              <a:spcBef>
                <a:spcPts val="0"/>
              </a:spcBef>
            </a:pPr>
            <a:r>
              <a:rPr lang="pt-BR" sz="1300" dirty="0" smtClean="0"/>
              <a:t>Quais tipos de recursos serão necessários para tal?</a:t>
            </a:r>
          </a:p>
          <a:p>
            <a:pPr lvl="2">
              <a:spcBef>
                <a:spcPts val="0"/>
              </a:spcBef>
            </a:pPr>
            <a:r>
              <a:rPr lang="pt-BR" sz="1200" dirty="0" smtClean="0"/>
              <a:t>Informações (tipo, detalhamento, periodicidade, volume)</a:t>
            </a:r>
          </a:p>
          <a:p>
            <a:pPr lvl="2">
              <a:spcBef>
                <a:spcPts val="0"/>
              </a:spcBef>
            </a:pPr>
            <a:r>
              <a:rPr lang="pt-BR" sz="1200" dirty="0" smtClean="0"/>
              <a:t>Infraestrutura (o que?, por quanto tempo?, frequência estimada?)</a:t>
            </a:r>
          </a:p>
          <a:p>
            <a:pPr lvl="2">
              <a:spcBef>
                <a:spcPts val="0"/>
              </a:spcBef>
            </a:pPr>
            <a:r>
              <a:rPr lang="pt-BR" sz="1200" dirty="0" smtClean="0"/>
              <a:t>Recursos Humanos (qual especialidade?, dedicação estimada [h], frequência das iterações).</a:t>
            </a:r>
          </a:p>
          <a:p>
            <a:r>
              <a:rPr lang="pt-BR" sz="1400" dirty="0" smtClean="0"/>
              <a:t>Quais premissas foram assumidas para o desenvolvimento dos entregáveis?</a:t>
            </a:r>
          </a:p>
          <a:p>
            <a:r>
              <a:rPr lang="pt-BR" sz="1400" dirty="0" smtClean="0"/>
              <a:t>Detalhar os riscos e ações para mitigação dos mesmos</a:t>
            </a:r>
            <a:r>
              <a:rPr lang="pt-BR" sz="1400" dirty="0" smtClean="0"/>
              <a:t>.</a:t>
            </a:r>
          </a:p>
          <a:p>
            <a:r>
              <a:rPr lang="pt-BR" sz="1400" dirty="0" smtClean="0"/>
              <a:t>Explicitar os quesitos de Originalidade do projeto, com ênfase na Inovação proposta;</a:t>
            </a:r>
            <a:endParaRPr lang="pt-BR" sz="1400" dirty="0" smtClean="0"/>
          </a:p>
          <a:p>
            <a:r>
              <a:rPr lang="pt-BR" sz="1400" dirty="0" smtClean="0"/>
              <a:t>O </a:t>
            </a:r>
            <a:r>
              <a:rPr lang="pt-BR" sz="1400" b="1" dirty="0" smtClean="0"/>
              <a:t>material NÃO deverá conter</a:t>
            </a:r>
            <a:r>
              <a:rPr lang="pt-BR" sz="1400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pt-BR" sz="1300" dirty="0" smtClean="0"/>
              <a:t>Apresentação </a:t>
            </a:r>
            <a:r>
              <a:rPr lang="pt-BR" sz="1300" dirty="0"/>
              <a:t>institucional da </a:t>
            </a:r>
            <a:r>
              <a:rPr lang="pt-BR" sz="1300" dirty="0" smtClean="0"/>
              <a:t>empresa;</a:t>
            </a:r>
            <a:endParaRPr lang="pt-BR" sz="1300" dirty="0"/>
          </a:p>
          <a:p>
            <a:pPr lvl="1">
              <a:spcBef>
                <a:spcPts val="0"/>
              </a:spcBef>
            </a:pPr>
            <a:r>
              <a:rPr lang="pt-BR" sz="1300" dirty="0"/>
              <a:t>M</a:t>
            </a:r>
            <a:r>
              <a:rPr lang="pt-BR" sz="1300" dirty="0" smtClean="0"/>
              <a:t>otivação </a:t>
            </a:r>
            <a:r>
              <a:rPr lang="pt-BR" sz="1300" dirty="0"/>
              <a:t>do projeto </a:t>
            </a:r>
            <a:r>
              <a:rPr lang="pt-BR" sz="1300" dirty="0" smtClean="0"/>
              <a:t>ou do escopo </a:t>
            </a:r>
            <a:r>
              <a:rPr lang="pt-BR" sz="1300" dirty="0"/>
              <a:t>da </a:t>
            </a:r>
            <a:r>
              <a:rPr lang="pt-BR" sz="1300" dirty="0" smtClean="0"/>
              <a:t>chamada.</a:t>
            </a: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317537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226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Guia para a Apresentação Executiva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presencial</dc:title>
  <dc:creator>Tales Fonte Boa Souza</dc:creator>
  <cp:lastModifiedBy>Juliana Aramizu Paludo</cp:lastModifiedBy>
  <cp:revision>16</cp:revision>
  <cp:lastPrinted>2019-02-28T14:42:43Z</cp:lastPrinted>
  <dcterms:created xsi:type="dcterms:W3CDTF">2019-02-28T12:43:18Z</dcterms:created>
  <dcterms:modified xsi:type="dcterms:W3CDTF">2019-03-27T14:40:03Z</dcterms:modified>
</cp:coreProperties>
</file>